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4"/>
  </p:notesMasterIdLst>
  <p:sldIdLst>
    <p:sldId id="257" r:id="rId2"/>
    <p:sldId id="259" r:id="rId3"/>
    <p:sldId id="261" r:id="rId4"/>
    <p:sldId id="263" r:id="rId5"/>
    <p:sldId id="265" r:id="rId6"/>
    <p:sldId id="267" r:id="rId7"/>
    <p:sldId id="269" r:id="rId8"/>
    <p:sldId id="271" r:id="rId9"/>
    <p:sldId id="273" r:id="rId10"/>
    <p:sldId id="275" r:id="rId11"/>
    <p:sldId id="284" r:id="rId12"/>
    <p:sldId id="286" r:id="rId13"/>
  </p:sldIdLst>
  <p:sldSz cx="18288000" cy="10287000"/>
  <p:notesSz cx="6858000" cy="9144000"/>
  <p:embeddedFontLst>
    <p:embeddedFont>
      <p:font typeface="IBM Plex Sans Arabic" panose="020B0503050203000203" pitchFamily="34" charset="-78"/>
      <p:regular r:id="rId15"/>
      <p:bold r:id="rId16"/>
    </p:embeddedFont>
    <p:embeddedFont>
      <p:font typeface="Montserrat" pitchFamily="2" charset="77"/>
      <p:regular r:id="rId17"/>
      <p:bold r:id="rId18"/>
      <p:italic r:id="rId19"/>
      <p:boldItalic r:id="rId20"/>
    </p:embeddedFont>
    <p:embeddedFont>
      <p:font typeface="Tajawal" pitchFamily="2" charset="-78"/>
      <p:regular r:id="rId21"/>
      <p:bold r:id="rId2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10944">
          <p15:clr>
            <a:srgbClr val="747775"/>
          </p15:clr>
        </p15:guide>
        <p15:guide id="2" orient="horz" pos="5904">
          <p15:clr>
            <a:srgbClr val="747775"/>
          </p15:clr>
        </p15:guide>
        <p15:guide id="3" orient="horz" pos="576">
          <p15:clr>
            <a:srgbClr val="747775"/>
          </p15:clr>
        </p15:guide>
        <p15:guide id="4" orient="horz" pos="1152">
          <p15:clr>
            <a:srgbClr val="747775"/>
          </p15:clr>
        </p15:guide>
        <p15:guide id="5" pos="576">
          <p15:clr>
            <a:srgbClr val="747775"/>
          </p15:clr>
        </p15:guide>
        <p15:guide id="6" orient="horz" pos="3179">
          <p15:clr>
            <a:srgbClr val="747775"/>
          </p15:clr>
        </p15:guide>
        <p15:guide id="7" orient="horz" pos="1440">
          <p15:clr>
            <a:srgbClr val="747775"/>
          </p15:clr>
        </p15:guide>
        <p15:guide id="8" orient="horz" pos="2016">
          <p15:clr>
            <a:srgbClr val="747775"/>
          </p15:clr>
        </p15:guide>
        <p15:guide id="9" orient="horz" pos="2291">
          <p15:clr>
            <a:srgbClr val="747775"/>
          </p15:clr>
        </p15:guide>
        <p15:guide id="10" orient="horz" pos="2597">
          <p15:clr>
            <a:srgbClr val="747775"/>
          </p15:clr>
        </p15:guide>
        <p15:guide id="11" pos="5472">
          <p15:clr>
            <a:srgbClr val="747775"/>
          </p15:clr>
        </p15:guide>
        <p15:guide id="12" pos="4601">
          <p15:clr>
            <a:srgbClr val="747775"/>
          </p15:clr>
        </p15:guide>
        <p15:guide id="13" pos="10074">
          <p15:clr>
            <a:srgbClr val="747775"/>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9" roundtripDataSignature="AMtx7miIVUZahprdyBuBFxYae0RkVqVnN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718"/>
    <p:restoredTop sz="94694"/>
  </p:normalViewPr>
  <p:slideViewPr>
    <p:cSldViewPr snapToGrid="0">
      <p:cViewPr varScale="1">
        <p:scale>
          <a:sx n="71" d="100"/>
          <a:sy n="71" d="100"/>
        </p:scale>
        <p:origin x="1680" y="488"/>
      </p:cViewPr>
      <p:guideLst>
        <p:guide pos="10944"/>
        <p:guide orient="horz" pos="5904"/>
        <p:guide orient="horz" pos="576"/>
        <p:guide orient="horz" pos="1152"/>
        <p:guide pos="576"/>
        <p:guide orient="horz" pos="3179"/>
        <p:guide orient="horz" pos="1440"/>
        <p:guide orient="horz" pos="2016"/>
        <p:guide orient="horz" pos="2291"/>
        <p:guide orient="horz" pos="2597"/>
        <p:guide pos="5472"/>
        <p:guide pos="4601"/>
        <p:guide pos="1007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51"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7.fntdata"/><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1.fntdata"/><Relationship Id="rId49" Type="http://customschemas.google.com/relationships/presentationmetadata" Target="metadata"/><Relationship Id="rId10" Type="http://schemas.openxmlformats.org/officeDocument/2006/relationships/slide" Target="slides/slide9.xml"/><Relationship Id="rId19" Type="http://schemas.openxmlformats.org/officeDocument/2006/relationships/font" Target="fonts/font5.fntdata"/><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4"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34c97688da3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7" name="Google Shape;57;g34c97688da3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34c97688da3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9" name="Google Shape;79;g34c97688da3_0_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34c97688da3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3" name="Google Shape;93;g34c97688da3_0_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34c97688da3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3" name="Google Shape;113;g34c97688da3_0_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34c97688da3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9" name="Google Shape;139;g34c97688da3_0_5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34c97688da3_0_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1" name="Google Shape;171;g34c97688da3_0_8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34c97688da3_0_1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8" name="Google Shape;218;g34c97688da3_0_1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r" rtl="1">
              <a:lnSpc>
                <a:spcPct val="100000"/>
              </a:lnSpc>
              <a:spcBef>
                <a:spcPts val="0"/>
              </a:spcBef>
              <a:spcAft>
                <a:spcPts val="0"/>
              </a:spcAft>
              <a:buClr>
                <a:srgbClr val="000000"/>
              </a:buClr>
              <a:buSzPts val="1100"/>
              <a:buFont typeface="Arial"/>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34c97688da3_0_1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4" name="Google Shape;284;g34c97688da3_0_16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g34c97688da3_0_1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50" name="Google Shape;350;g34c97688da3_0_18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g34c97688da3_0_1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18" name="Google Shape;418;g34c97688da3_0_19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8"/>
        <p:cNvGrpSpPr/>
        <p:nvPr/>
      </p:nvGrpSpPr>
      <p:grpSpPr>
        <a:xfrm>
          <a:off x="0" y="0"/>
          <a:ext cx="0" cy="0"/>
          <a:chOff x="0" y="0"/>
          <a:chExt cx="0" cy="0"/>
        </a:xfrm>
      </p:grpSpPr>
      <p:sp>
        <p:nvSpPr>
          <p:cNvPr id="519" name="Google Shape;519;g34c97688da3_0_2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0" name="Google Shape;520;g34c97688da3_0_2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2"/>
        <p:cNvGrpSpPr/>
        <p:nvPr/>
      </p:nvGrpSpPr>
      <p:grpSpPr>
        <a:xfrm>
          <a:off x="0" y="0"/>
          <a:ext cx="0" cy="0"/>
          <a:chOff x="0" y="0"/>
          <a:chExt cx="0" cy="0"/>
        </a:xfrm>
      </p:grpSpPr>
      <p:sp>
        <p:nvSpPr>
          <p:cNvPr id="593" name="Google Shape;593;g34bff6ca9e2_0_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94" name="Google Shape;594;g34bff6ca9e2_0_7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r" rtl="1">
              <a:lnSpc>
                <a:spcPct val="100000"/>
              </a:lnSpc>
              <a:spcBef>
                <a:spcPts val="0"/>
              </a:spcBef>
              <a:spcAft>
                <a:spcPts val="0"/>
              </a:spcAft>
              <a:buClr>
                <a:srgbClr val="000000"/>
              </a:buClr>
              <a:buSzPts val="1100"/>
              <a:buFont typeface="Arial"/>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86"/>
          <p:cNvSpPr txBox="1">
            <a:spLocks noGrp="1"/>
          </p:cNvSpPr>
          <p:nvPr>
            <p:ph type="ctrTitle"/>
          </p:nvPr>
        </p:nvSpPr>
        <p:spPr>
          <a:xfrm>
            <a:off x="623417" y="1489150"/>
            <a:ext cx="17040900" cy="4105200"/>
          </a:xfrm>
          <a:prstGeom prst="rect">
            <a:avLst/>
          </a:prstGeom>
          <a:noFill/>
          <a:ln>
            <a:noFill/>
          </a:ln>
        </p:spPr>
        <p:txBody>
          <a:bodyPr spcFirstLastPara="1" wrap="square" lIns="159675" tIns="159675" rIns="159675" bIns="159675" anchor="b" anchorCtr="0">
            <a:normAutofit/>
          </a:bodyPr>
          <a:lstStyle>
            <a:lvl1pPr lvl="0" algn="ctr">
              <a:lnSpc>
                <a:spcPct val="100000"/>
              </a:lnSpc>
              <a:spcBef>
                <a:spcPts val="0"/>
              </a:spcBef>
              <a:spcAft>
                <a:spcPts val="0"/>
              </a:spcAft>
              <a:buSzPts val="9000"/>
              <a:buNone/>
              <a:defRPr sz="9000"/>
            </a:lvl1pPr>
            <a:lvl2pPr lvl="1" algn="ctr">
              <a:lnSpc>
                <a:spcPct val="100000"/>
              </a:lnSpc>
              <a:spcBef>
                <a:spcPts val="0"/>
              </a:spcBef>
              <a:spcAft>
                <a:spcPts val="0"/>
              </a:spcAft>
              <a:buSzPts val="9000"/>
              <a:buNone/>
              <a:defRPr sz="9000"/>
            </a:lvl2pPr>
            <a:lvl3pPr lvl="2" algn="ctr">
              <a:lnSpc>
                <a:spcPct val="100000"/>
              </a:lnSpc>
              <a:spcBef>
                <a:spcPts val="0"/>
              </a:spcBef>
              <a:spcAft>
                <a:spcPts val="0"/>
              </a:spcAft>
              <a:buSzPts val="9000"/>
              <a:buNone/>
              <a:defRPr sz="9000"/>
            </a:lvl3pPr>
            <a:lvl4pPr lvl="3" algn="ctr">
              <a:lnSpc>
                <a:spcPct val="100000"/>
              </a:lnSpc>
              <a:spcBef>
                <a:spcPts val="0"/>
              </a:spcBef>
              <a:spcAft>
                <a:spcPts val="0"/>
              </a:spcAft>
              <a:buSzPts val="9000"/>
              <a:buNone/>
              <a:defRPr sz="9000"/>
            </a:lvl4pPr>
            <a:lvl5pPr lvl="4" algn="ctr">
              <a:lnSpc>
                <a:spcPct val="100000"/>
              </a:lnSpc>
              <a:spcBef>
                <a:spcPts val="0"/>
              </a:spcBef>
              <a:spcAft>
                <a:spcPts val="0"/>
              </a:spcAft>
              <a:buSzPts val="9000"/>
              <a:buNone/>
              <a:defRPr sz="9000"/>
            </a:lvl5pPr>
            <a:lvl6pPr lvl="5" algn="ctr">
              <a:lnSpc>
                <a:spcPct val="100000"/>
              </a:lnSpc>
              <a:spcBef>
                <a:spcPts val="0"/>
              </a:spcBef>
              <a:spcAft>
                <a:spcPts val="0"/>
              </a:spcAft>
              <a:buSzPts val="9000"/>
              <a:buNone/>
              <a:defRPr sz="9000"/>
            </a:lvl6pPr>
            <a:lvl7pPr lvl="6" algn="ctr">
              <a:lnSpc>
                <a:spcPct val="100000"/>
              </a:lnSpc>
              <a:spcBef>
                <a:spcPts val="0"/>
              </a:spcBef>
              <a:spcAft>
                <a:spcPts val="0"/>
              </a:spcAft>
              <a:buSzPts val="9000"/>
              <a:buNone/>
              <a:defRPr sz="9000"/>
            </a:lvl7pPr>
            <a:lvl8pPr lvl="7" algn="ctr">
              <a:lnSpc>
                <a:spcPct val="100000"/>
              </a:lnSpc>
              <a:spcBef>
                <a:spcPts val="0"/>
              </a:spcBef>
              <a:spcAft>
                <a:spcPts val="0"/>
              </a:spcAft>
              <a:buSzPts val="9000"/>
              <a:buNone/>
              <a:defRPr sz="9000"/>
            </a:lvl8pPr>
            <a:lvl9pPr lvl="8" algn="ctr">
              <a:lnSpc>
                <a:spcPct val="100000"/>
              </a:lnSpc>
              <a:spcBef>
                <a:spcPts val="0"/>
              </a:spcBef>
              <a:spcAft>
                <a:spcPts val="0"/>
              </a:spcAft>
              <a:buSzPts val="9000"/>
              <a:buNone/>
              <a:defRPr sz="9000"/>
            </a:lvl9pPr>
          </a:lstStyle>
          <a:p>
            <a:endParaRPr/>
          </a:p>
        </p:txBody>
      </p:sp>
      <p:sp>
        <p:nvSpPr>
          <p:cNvPr id="11" name="Google Shape;11;p86"/>
          <p:cNvSpPr txBox="1">
            <a:spLocks noGrp="1"/>
          </p:cNvSpPr>
          <p:nvPr>
            <p:ph type="subTitle" idx="1"/>
          </p:nvPr>
        </p:nvSpPr>
        <p:spPr>
          <a:xfrm>
            <a:off x="623400" y="5668250"/>
            <a:ext cx="17040900" cy="1584900"/>
          </a:xfrm>
          <a:prstGeom prst="rect">
            <a:avLst/>
          </a:prstGeom>
          <a:noFill/>
          <a:ln>
            <a:noFill/>
          </a:ln>
        </p:spPr>
        <p:txBody>
          <a:bodyPr spcFirstLastPara="1" wrap="square" lIns="159675" tIns="159675" rIns="159675" bIns="159675" anchor="t" anchorCtr="0">
            <a:normAutofit/>
          </a:bodyPr>
          <a:lstStyle>
            <a:lvl1pPr lvl="0" algn="ctr">
              <a:lnSpc>
                <a:spcPct val="100000"/>
              </a:lnSpc>
              <a:spcBef>
                <a:spcPts val="0"/>
              </a:spcBef>
              <a:spcAft>
                <a:spcPts val="0"/>
              </a:spcAft>
              <a:buSzPts val="4900"/>
              <a:buNone/>
              <a:defRPr sz="4900"/>
            </a:lvl1pPr>
            <a:lvl2pPr lvl="1" algn="ctr">
              <a:lnSpc>
                <a:spcPct val="100000"/>
              </a:lnSpc>
              <a:spcBef>
                <a:spcPts val="0"/>
              </a:spcBef>
              <a:spcAft>
                <a:spcPts val="0"/>
              </a:spcAft>
              <a:buSzPts val="4900"/>
              <a:buNone/>
              <a:defRPr sz="4900"/>
            </a:lvl2pPr>
            <a:lvl3pPr lvl="2" algn="ctr">
              <a:lnSpc>
                <a:spcPct val="100000"/>
              </a:lnSpc>
              <a:spcBef>
                <a:spcPts val="0"/>
              </a:spcBef>
              <a:spcAft>
                <a:spcPts val="0"/>
              </a:spcAft>
              <a:buSzPts val="4900"/>
              <a:buNone/>
              <a:defRPr sz="4900"/>
            </a:lvl3pPr>
            <a:lvl4pPr lvl="3" algn="ctr">
              <a:lnSpc>
                <a:spcPct val="100000"/>
              </a:lnSpc>
              <a:spcBef>
                <a:spcPts val="0"/>
              </a:spcBef>
              <a:spcAft>
                <a:spcPts val="0"/>
              </a:spcAft>
              <a:buSzPts val="4900"/>
              <a:buNone/>
              <a:defRPr sz="4900"/>
            </a:lvl4pPr>
            <a:lvl5pPr lvl="4" algn="ctr">
              <a:lnSpc>
                <a:spcPct val="100000"/>
              </a:lnSpc>
              <a:spcBef>
                <a:spcPts val="0"/>
              </a:spcBef>
              <a:spcAft>
                <a:spcPts val="0"/>
              </a:spcAft>
              <a:buSzPts val="4900"/>
              <a:buNone/>
              <a:defRPr sz="4900"/>
            </a:lvl5pPr>
            <a:lvl6pPr lvl="5" algn="ctr">
              <a:lnSpc>
                <a:spcPct val="100000"/>
              </a:lnSpc>
              <a:spcBef>
                <a:spcPts val="0"/>
              </a:spcBef>
              <a:spcAft>
                <a:spcPts val="0"/>
              </a:spcAft>
              <a:buSzPts val="4900"/>
              <a:buNone/>
              <a:defRPr sz="4900"/>
            </a:lvl6pPr>
            <a:lvl7pPr lvl="6" algn="ctr">
              <a:lnSpc>
                <a:spcPct val="100000"/>
              </a:lnSpc>
              <a:spcBef>
                <a:spcPts val="0"/>
              </a:spcBef>
              <a:spcAft>
                <a:spcPts val="0"/>
              </a:spcAft>
              <a:buSzPts val="4900"/>
              <a:buNone/>
              <a:defRPr sz="4900"/>
            </a:lvl7pPr>
            <a:lvl8pPr lvl="7" algn="ctr">
              <a:lnSpc>
                <a:spcPct val="100000"/>
              </a:lnSpc>
              <a:spcBef>
                <a:spcPts val="0"/>
              </a:spcBef>
              <a:spcAft>
                <a:spcPts val="0"/>
              </a:spcAft>
              <a:buSzPts val="4900"/>
              <a:buNone/>
              <a:defRPr sz="4900"/>
            </a:lvl8pPr>
            <a:lvl9pPr lvl="8" algn="ctr">
              <a:lnSpc>
                <a:spcPct val="100000"/>
              </a:lnSpc>
              <a:spcBef>
                <a:spcPts val="0"/>
              </a:spcBef>
              <a:spcAft>
                <a:spcPts val="0"/>
              </a:spcAft>
              <a:buSzPts val="4900"/>
              <a:buNone/>
              <a:defRPr sz="4900"/>
            </a:lvl9pPr>
          </a:lstStyle>
          <a:p>
            <a:endParaRPr/>
          </a:p>
        </p:txBody>
      </p:sp>
      <p:sp>
        <p:nvSpPr>
          <p:cNvPr id="12" name="Google Shape;12;p86"/>
          <p:cNvSpPr txBox="1">
            <a:spLocks noGrp="1"/>
          </p:cNvSpPr>
          <p:nvPr>
            <p:ph type="sldNum" idx="12"/>
          </p:nvPr>
        </p:nvSpPr>
        <p:spPr>
          <a:xfrm>
            <a:off x="16944916" y="9326434"/>
            <a:ext cx="1097400" cy="786900"/>
          </a:xfrm>
          <a:prstGeom prst="rect">
            <a:avLst/>
          </a:prstGeom>
          <a:noFill/>
          <a:ln>
            <a:noFill/>
          </a:ln>
        </p:spPr>
        <p:txBody>
          <a:bodyPr spcFirstLastPara="1" wrap="square" lIns="159675" tIns="159675" rIns="159675" bIns="159675" anchor="ctr" anchorCtr="0">
            <a:normAutofit/>
          </a:bodyPr>
          <a:lstStyle>
            <a:lvl1pPr marL="0" marR="0" lvl="0"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2" name="Google Shape;190;g34c97688da3_0_87">
            <a:extLst>
              <a:ext uri="{FF2B5EF4-FFF2-40B4-BE49-F238E27FC236}">
                <a16:creationId xmlns:a16="http://schemas.microsoft.com/office/drawing/2014/main" id="{674D6A9F-6885-DBBE-CDC9-2F1DDA746B5F}"/>
              </a:ext>
            </a:extLst>
          </p:cNvPr>
          <p:cNvSpPr txBox="1"/>
          <p:nvPr userDrawn="1"/>
        </p:nvSpPr>
        <p:spPr>
          <a:xfrm>
            <a:off x="969975" y="9601200"/>
            <a:ext cx="5926125" cy="400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Clr>
                <a:schemeClr val="dk1"/>
              </a:buClr>
              <a:buSzPts val="1200"/>
              <a:buFont typeface="Arial"/>
              <a:buNone/>
            </a:pPr>
            <a:r>
              <a:rPr lang="en" sz="1200" b="1" dirty="0">
                <a:solidFill>
                  <a:srgbClr val="B7B7B7"/>
                </a:solidFill>
                <a:latin typeface="Montserrat"/>
                <a:ea typeface="Montserrat"/>
                <a:cs typeface="Montserrat"/>
                <a:sym typeface="Montserrat"/>
              </a:rPr>
              <a:t>JWC COMPANY PROFILE</a:t>
            </a:r>
            <a:r>
              <a:rPr lang="en" dirty="0">
                <a:solidFill>
                  <a:srgbClr val="B7B7B7"/>
                </a:solidFill>
                <a:latin typeface="Montserrat"/>
                <a:ea typeface="Montserrat"/>
                <a:cs typeface="Montserrat"/>
                <a:sym typeface="Montserrat"/>
              </a:rPr>
              <a:t>		</a:t>
            </a:r>
            <a:r>
              <a:rPr lang="en" sz="1200" b="0" i="0" u="none" strike="noStrike" cap="none" dirty="0">
                <a:solidFill>
                  <a:srgbClr val="B7B7B7"/>
                </a:solidFill>
                <a:latin typeface="Montserrat"/>
                <a:ea typeface="Montserrat"/>
                <a:cs typeface="Montserrat"/>
                <a:sym typeface="Montserrat"/>
              </a:rPr>
              <a:t>MAY   |   2025 </a:t>
            </a:r>
            <a:endParaRPr sz="1400" b="0" i="0" u="none" strike="noStrike" cap="none" dirty="0">
              <a:solidFill>
                <a:srgbClr val="B7B7B7"/>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1200"/>
              <a:buFont typeface="Arial"/>
              <a:buNone/>
            </a:pPr>
            <a:endParaRPr sz="1200" b="1" i="0" u="none" strike="noStrike" cap="none" dirty="0">
              <a:solidFill>
                <a:srgbClr val="B7B7B7"/>
              </a:solidFill>
              <a:latin typeface="Montserrat"/>
              <a:ea typeface="Montserrat"/>
              <a:cs typeface="Montserrat"/>
              <a:sym typeface="Montserrat"/>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87"/>
          <p:cNvSpPr txBox="1">
            <a:spLocks noGrp="1"/>
          </p:cNvSpPr>
          <p:nvPr>
            <p:ph type="title"/>
          </p:nvPr>
        </p:nvSpPr>
        <p:spPr>
          <a:xfrm>
            <a:off x="623400" y="4301700"/>
            <a:ext cx="17040900" cy="1683900"/>
          </a:xfrm>
          <a:prstGeom prst="rect">
            <a:avLst/>
          </a:prstGeom>
          <a:noFill/>
          <a:ln>
            <a:noFill/>
          </a:ln>
        </p:spPr>
        <p:txBody>
          <a:bodyPr spcFirstLastPara="1" wrap="square" lIns="159675" tIns="159675" rIns="159675" bIns="159675" anchor="ctr" anchorCtr="0">
            <a:normAutofit/>
          </a:bodyPr>
          <a:lstStyle>
            <a:lvl1pPr lvl="0" algn="ctr">
              <a:lnSpc>
                <a:spcPct val="100000"/>
              </a:lnSpc>
              <a:spcBef>
                <a:spcPts val="0"/>
              </a:spcBef>
              <a:spcAft>
                <a:spcPts val="0"/>
              </a:spcAft>
              <a:buSzPts val="6300"/>
              <a:buNone/>
              <a:defRPr sz="6300"/>
            </a:lvl1pPr>
            <a:lvl2pPr lvl="1" algn="ctr">
              <a:lnSpc>
                <a:spcPct val="100000"/>
              </a:lnSpc>
              <a:spcBef>
                <a:spcPts val="0"/>
              </a:spcBef>
              <a:spcAft>
                <a:spcPts val="0"/>
              </a:spcAft>
              <a:buSzPts val="6300"/>
              <a:buNone/>
              <a:defRPr sz="6300"/>
            </a:lvl2pPr>
            <a:lvl3pPr lvl="2" algn="ctr">
              <a:lnSpc>
                <a:spcPct val="100000"/>
              </a:lnSpc>
              <a:spcBef>
                <a:spcPts val="0"/>
              </a:spcBef>
              <a:spcAft>
                <a:spcPts val="0"/>
              </a:spcAft>
              <a:buSzPts val="6300"/>
              <a:buNone/>
              <a:defRPr sz="6300"/>
            </a:lvl3pPr>
            <a:lvl4pPr lvl="3" algn="ctr">
              <a:lnSpc>
                <a:spcPct val="100000"/>
              </a:lnSpc>
              <a:spcBef>
                <a:spcPts val="0"/>
              </a:spcBef>
              <a:spcAft>
                <a:spcPts val="0"/>
              </a:spcAft>
              <a:buSzPts val="6300"/>
              <a:buNone/>
              <a:defRPr sz="6300"/>
            </a:lvl4pPr>
            <a:lvl5pPr lvl="4" algn="ctr">
              <a:lnSpc>
                <a:spcPct val="100000"/>
              </a:lnSpc>
              <a:spcBef>
                <a:spcPts val="0"/>
              </a:spcBef>
              <a:spcAft>
                <a:spcPts val="0"/>
              </a:spcAft>
              <a:buSzPts val="6300"/>
              <a:buNone/>
              <a:defRPr sz="6300"/>
            </a:lvl5pPr>
            <a:lvl6pPr lvl="5" algn="ctr">
              <a:lnSpc>
                <a:spcPct val="100000"/>
              </a:lnSpc>
              <a:spcBef>
                <a:spcPts val="0"/>
              </a:spcBef>
              <a:spcAft>
                <a:spcPts val="0"/>
              </a:spcAft>
              <a:buSzPts val="6300"/>
              <a:buNone/>
              <a:defRPr sz="6300"/>
            </a:lvl6pPr>
            <a:lvl7pPr lvl="6" algn="ctr">
              <a:lnSpc>
                <a:spcPct val="100000"/>
              </a:lnSpc>
              <a:spcBef>
                <a:spcPts val="0"/>
              </a:spcBef>
              <a:spcAft>
                <a:spcPts val="0"/>
              </a:spcAft>
              <a:buSzPts val="6300"/>
              <a:buNone/>
              <a:defRPr sz="6300"/>
            </a:lvl7pPr>
            <a:lvl8pPr lvl="7" algn="ctr">
              <a:lnSpc>
                <a:spcPct val="100000"/>
              </a:lnSpc>
              <a:spcBef>
                <a:spcPts val="0"/>
              </a:spcBef>
              <a:spcAft>
                <a:spcPts val="0"/>
              </a:spcAft>
              <a:buSzPts val="6300"/>
              <a:buNone/>
              <a:defRPr sz="6300"/>
            </a:lvl8pPr>
            <a:lvl9pPr lvl="8" algn="ctr">
              <a:lnSpc>
                <a:spcPct val="100000"/>
              </a:lnSpc>
              <a:spcBef>
                <a:spcPts val="0"/>
              </a:spcBef>
              <a:spcAft>
                <a:spcPts val="0"/>
              </a:spcAft>
              <a:buSzPts val="6300"/>
              <a:buNone/>
              <a:defRPr sz="6300"/>
            </a:lvl9pPr>
          </a:lstStyle>
          <a:p>
            <a:endParaRPr/>
          </a:p>
        </p:txBody>
      </p:sp>
      <p:sp>
        <p:nvSpPr>
          <p:cNvPr id="15" name="Google Shape;15;p87"/>
          <p:cNvSpPr txBox="1">
            <a:spLocks noGrp="1"/>
          </p:cNvSpPr>
          <p:nvPr>
            <p:ph type="sldNum" idx="12"/>
          </p:nvPr>
        </p:nvSpPr>
        <p:spPr>
          <a:xfrm>
            <a:off x="16944916" y="9326434"/>
            <a:ext cx="1097400" cy="786900"/>
          </a:xfrm>
          <a:prstGeom prst="rect">
            <a:avLst/>
          </a:prstGeom>
          <a:noFill/>
          <a:ln>
            <a:noFill/>
          </a:ln>
        </p:spPr>
        <p:txBody>
          <a:bodyPr spcFirstLastPara="1" wrap="square" lIns="159675" tIns="159675" rIns="159675" bIns="159675" anchor="ctr" anchorCtr="0">
            <a:normAutofit/>
          </a:bodyPr>
          <a:lstStyle>
            <a:lvl1pPr marL="0" marR="0" lvl="0"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88"/>
          <p:cNvSpPr txBox="1">
            <a:spLocks noGrp="1"/>
          </p:cNvSpPr>
          <p:nvPr>
            <p:ph type="title"/>
          </p:nvPr>
        </p:nvSpPr>
        <p:spPr>
          <a:xfrm>
            <a:off x="623400" y="890050"/>
            <a:ext cx="17040900" cy="1145700"/>
          </a:xfrm>
          <a:prstGeom prst="rect">
            <a:avLst/>
          </a:prstGeom>
          <a:noFill/>
          <a:ln>
            <a:noFill/>
          </a:ln>
        </p:spPr>
        <p:txBody>
          <a:bodyPr spcFirstLastPara="1" wrap="square" lIns="159675" tIns="159675" rIns="159675" bIns="159675" anchor="t" anchorCtr="0">
            <a:normAutofit/>
          </a:bodyPr>
          <a:lstStyle>
            <a:lvl1pPr lvl="0" algn="l">
              <a:lnSpc>
                <a:spcPct val="100000"/>
              </a:lnSpc>
              <a:spcBef>
                <a:spcPts val="0"/>
              </a:spcBef>
              <a:spcAft>
                <a:spcPts val="0"/>
              </a:spcAft>
              <a:buSzPts val="4900"/>
              <a:buNone/>
              <a:defRPr/>
            </a:lvl1pPr>
            <a:lvl2pPr lvl="1" algn="l">
              <a:lnSpc>
                <a:spcPct val="100000"/>
              </a:lnSpc>
              <a:spcBef>
                <a:spcPts val="0"/>
              </a:spcBef>
              <a:spcAft>
                <a:spcPts val="0"/>
              </a:spcAft>
              <a:buSzPts val="4900"/>
              <a:buNone/>
              <a:defRPr/>
            </a:lvl2pPr>
            <a:lvl3pPr lvl="2" algn="l">
              <a:lnSpc>
                <a:spcPct val="100000"/>
              </a:lnSpc>
              <a:spcBef>
                <a:spcPts val="0"/>
              </a:spcBef>
              <a:spcAft>
                <a:spcPts val="0"/>
              </a:spcAft>
              <a:buSzPts val="4900"/>
              <a:buNone/>
              <a:defRPr/>
            </a:lvl3pPr>
            <a:lvl4pPr lvl="3" algn="l">
              <a:lnSpc>
                <a:spcPct val="100000"/>
              </a:lnSpc>
              <a:spcBef>
                <a:spcPts val="0"/>
              </a:spcBef>
              <a:spcAft>
                <a:spcPts val="0"/>
              </a:spcAft>
              <a:buSzPts val="4900"/>
              <a:buNone/>
              <a:defRPr/>
            </a:lvl4pPr>
            <a:lvl5pPr lvl="4" algn="l">
              <a:lnSpc>
                <a:spcPct val="100000"/>
              </a:lnSpc>
              <a:spcBef>
                <a:spcPts val="0"/>
              </a:spcBef>
              <a:spcAft>
                <a:spcPts val="0"/>
              </a:spcAft>
              <a:buSzPts val="4900"/>
              <a:buNone/>
              <a:defRPr/>
            </a:lvl5pPr>
            <a:lvl6pPr lvl="5" algn="l">
              <a:lnSpc>
                <a:spcPct val="100000"/>
              </a:lnSpc>
              <a:spcBef>
                <a:spcPts val="0"/>
              </a:spcBef>
              <a:spcAft>
                <a:spcPts val="0"/>
              </a:spcAft>
              <a:buSzPts val="4900"/>
              <a:buNone/>
              <a:defRPr/>
            </a:lvl6pPr>
            <a:lvl7pPr lvl="6" algn="l">
              <a:lnSpc>
                <a:spcPct val="100000"/>
              </a:lnSpc>
              <a:spcBef>
                <a:spcPts val="0"/>
              </a:spcBef>
              <a:spcAft>
                <a:spcPts val="0"/>
              </a:spcAft>
              <a:buSzPts val="4900"/>
              <a:buNone/>
              <a:defRPr/>
            </a:lvl7pPr>
            <a:lvl8pPr lvl="7" algn="l">
              <a:lnSpc>
                <a:spcPct val="100000"/>
              </a:lnSpc>
              <a:spcBef>
                <a:spcPts val="0"/>
              </a:spcBef>
              <a:spcAft>
                <a:spcPts val="0"/>
              </a:spcAft>
              <a:buSzPts val="4900"/>
              <a:buNone/>
              <a:defRPr/>
            </a:lvl8pPr>
            <a:lvl9pPr lvl="8" algn="l">
              <a:lnSpc>
                <a:spcPct val="100000"/>
              </a:lnSpc>
              <a:spcBef>
                <a:spcPts val="0"/>
              </a:spcBef>
              <a:spcAft>
                <a:spcPts val="0"/>
              </a:spcAft>
              <a:buSzPts val="4900"/>
              <a:buNone/>
              <a:defRPr/>
            </a:lvl9pPr>
          </a:lstStyle>
          <a:p>
            <a:endParaRPr/>
          </a:p>
        </p:txBody>
      </p:sp>
      <p:sp>
        <p:nvSpPr>
          <p:cNvPr id="18" name="Google Shape;18;p88"/>
          <p:cNvSpPr txBox="1">
            <a:spLocks noGrp="1"/>
          </p:cNvSpPr>
          <p:nvPr>
            <p:ph type="body" idx="1"/>
          </p:nvPr>
        </p:nvSpPr>
        <p:spPr>
          <a:xfrm>
            <a:off x="623400" y="2304950"/>
            <a:ext cx="17040900" cy="6832800"/>
          </a:xfrm>
          <a:prstGeom prst="rect">
            <a:avLst/>
          </a:prstGeom>
          <a:noFill/>
          <a:ln>
            <a:noFill/>
          </a:ln>
        </p:spPr>
        <p:txBody>
          <a:bodyPr spcFirstLastPara="1" wrap="square" lIns="159675" tIns="159675" rIns="159675" bIns="159675" anchor="t" anchorCtr="0">
            <a:normAutofit/>
          </a:bodyPr>
          <a:lstStyle>
            <a:lvl1pPr marL="457200" lvl="0" indent="-431800" algn="l">
              <a:lnSpc>
                <a:spcPct val="115000"/>
              </a:lnSpc>
              <a:spcBef>
                <a:spcPts val="0"/>
              </a:spcBef>
              <a:spcAft>
                <a:spcPts val="0"/>
              </a:spcAft>
              <a:buSzPts val="3200"/>
              <a:buChar char="●"/>
              <a:defRPr/>
            </a:lvl1pPr>
            <a:lvl2pPr marL="914400" lvl="1" indent="-381000" algn="l">
              <a:lnSpc>
                <a:spcPct val="115000"/>
              </a:lnSpc>
              <a:spcBef>
                <a:spcPts val="0"/>
              </a:spcBef>
              <a:spcAft>
                <a:spcPts val="0"/>
              </a:spcAft>
              <a:buSzPts val="2400"/>
              <a:buChar char="○"/>
              <a:defRPr/>
            </a:lvl2pPr>
            <a:lvl3pPr marL="1371600" lvl="2" indent="-381000" algn="l">
              <a:lnSpc>
                <a:spcPct val="115000"/>
              </a:lnSpc>
              <a:spcBef>
                <a:spcPts val="0"/>
              </a:spcBef>
              <a:spcAft>
                <a:spcPts val="0"/>
              </a:spcAft>
              <a:buSzPts val="2400"/>
              <a:buChar char="■"/>
              <a:defRPr/>
            </a:lvl3pPr>
            <a:lvl4pPr marL="1828800" lvl="3" indent="-381000" algn="l">
              <a:lnSpc>
                <a:spcPct val="115000"/>
              </a:lnSpc>
              <a:spcBef>
                <a:spcPts val="0"/>
              </a:spcBef>
              <a:spcAft>
                <a:spcPts val="0"/>
              </a:spcAft>
              <a:buSzPts val="2400"/>
              <a:buChar char="●"/>
              <a:defRPr/>
            </a:lvl4pPr>
            <a:lvl5pPr marL="2286000" lvl="4" indent="-381000" algn="l">
              <a:lnSpc>
                <a:spcPct val="115000"/>
              </a:lnSpc>
              <a:spcBef>
                <a:spcPts val="0"/>
              </a:spcBef>
              <a:spcAft>
                <a:spcPts val="0"/>
              </a:spcAft>
              <a:buSzPts val="2400"/>
              <a:buChar char="○"/>
              <a:defRPr/>
            </a:lvl5pPr>
            <a:lvl6pPr marL="2743200" lvl="5" indent="-381000" algn="l">
              <a:lnSpc>
                <a:spcPct val="115000"/>
              </a:lnSpc>
              <a:spcBef>
                <a:spcPts val="0"/>
              </a:spcBef>
              <a:spcAft>
                <a:spcPts val="0"/>
              </a:spcAft>
              <a:buSzPts val="2400"/>
              <a:buChar char="■"/>
              <a:defRPr/>
            </a:lvl6pPr>
            <a:lvl7pPr marL="3200400" lvl="6" indent="-381000" algn="l">
              <a:lnSpc>
                <a:spcPct val="115000"/>
              </a:lnSpc>
              <a:spcBef>
                <a:spcPts val="0"/>
              </a:spcBef>
              <a:spcAft>
                <a:spcPts val="0"/>
              </a:spcAft>
              <a:buSzPts val="2400"/>
              <a:buChar char="●"/>
              <a:defRPr/>
            </a:lvl7pPr>
            <a:lvl8pPr marL="3657600" lvl="7" indent="-381000" algn="l">
              <a:lnSpc>
                <a:spcPct val="115000"/>
              </a:lnSpc>
              <a:spcBef>
                <a:spcPts val="0"/>
              </a:spcBef>
              <a:spcAft>
                <a:spcPts val="0"/>
              </a:spcAft>
              <a:buSzPts val="2400"/>
              <a:buChar char="○"/>
              <a:defRPr/>
            </a:lvl8pPr>
            <a:lvl9pPr marL="4114800" lvl="8" indent="-381000" algn="l">
              <a:lnSpc>
                <a:spcPct val="115000"/>
              </a:lnSpc>
              <a:spcBef>
                <a:spcPts val="0"/>
              </a:spcBef>
              <a:spcAft>
                <a:spcPts val="0"/>
              </a:spcAft>
              <a:buSzPts val="2400"/>
              <a:buChar char="■"/>
              <a:defRPr/>
            </a:lvl9pPr>
          </a:lstStyle>
          <a:p>
            <a:endParaRPr/>
          </a:p>
        </p:txBody>
      </p:sp>
      <p:sp>
        <p:nvSpPr>
          <p:cNvPr id="19" name="Google Shape;19;p88"/>
          <p:cNvSpPr txBox="1">
            <a:spLocks noGrp="1"/>
          </p:cNvSpPr>
          <p:nvPr>
            <p:ph type="sldNum" idx="12"/>
          </p:nvPr>
        </p:nvSpPr>
        <p:spPr>
          <a:xfrm>
            <a:off x="16944916" y="9326434"/>
            <a:ext cx="1097400" cy="786900"/>
          </a:xfrm>
          <a:prstGeom prst="rect">
            <a:avLst/>
          </a:prstGeom>
          <a:noFill/>
          <a:ln>
            <a:noFill/>
          </a:ln>
        </p:spPr>
        <p:txBody>
          <a:bodyPr spcFirstLastPara="1" wrap="square" lIns="159675" tIns="159675" rIns="159675" bIns="159675" anchor="ctr" anchorCtr="0">
            <a:normAutofit/>
          </a:bodyPr>
          <a:lstStyle>
            <a:lvl1pPr marL="0" marR="0" lvl="0"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89"/>
          <p:cNvSpPr txBox="1">
            <a:spLocks noGrp="1"/>
          </p:cNvSpPr>
          <p:nvPr>
            <p:ph type="title"/>
          </p:nvPr>
        </p:nvSpPr>
        <p:spPr>
          <a:xfrm>
            <a:off x="623400" y="890050"/>
            <a:ext cx="17040900" cy="1145700"/>
          </a:xfrm>
          <a:prstGeom prst="rect">
            <a:avLst/>
          </a:prstGeom>
          <a:noFill/>
          <a:ln>
            <a:noFill/>
          </a:ln>
        </p:spPr>
        <p:txBody>
          <a:bodyPr spcFirstLastPara="1" wrap="square" lIns="159675" tIns="159675" rIns="159675" bIns="159675" anchor="t" anchorCtr="0">
            <a:normAutofit/>
          </a:bodyPr>
          <a:lstStyle>
            <a:lvl1pPr lvl="0" algn="l">
              <a:lnSpc>
                <a:spcPct val="100000"/>
              </a:lnSpc>
              <a:spcBef>
                <a:spcPts val="0"/>
              </a:spcBef>
              <a:spcAft>
                <a:spcPts val="0"/>
              </a:spcAft>
              <a:buSzPts val="4900"/>
              <a:buNone/>
              <a:defRPr/>
            </a:lvl1pPr>
            <a:lvl2pPr lvl="1" algn="l">
              <a:lnSpc>
                <a:spcPct val="100000"/>
              </a:lnSpc>
              <a:spcBef>
                <a:spcPts val="0"/>
              </a:spcBef>
              <a:spcAft>
                <a:spcPts val="0"/>
              </a:spcAft>
              <a:buSzPts val="4900"/>
              <a:buNone/>
              <a:defRPr/>
            </a:lvl2pPr>
            <a:lvl3pPr lvl="2" algn="l">
              <a:lnSpc>
                <a:spcPct val="100000"/>
              </a:lnSpc>
              <a:spcBef>
                <a:spcPts val="0"/>
              </a:spcBef>
              <a:spcAft>
                <a:spcPts val="0"/>
              </a:spcAft>
              <a:buSzPts val="4900"/>
              <a:buNone/>
              <a:defRPr/>
            </a:lvl3pPr>
            <a:lvl4pPr lvl="3" algn="l">
              <a:lnSpc>
                <a:spcPct val="100000"/>
              </a:lnSpc>
              <a:spcBef>
                <a:spcPts val="0"/>
              </a:spcBef>
              <a:spcAft>
                <a:spcPts val="0"/>
              </a:spcAft>
              <a:buSzPts val="4900"/>
              <a:buNone/>
              <a:defRPr/>
            </a:lvl4pPr>
            <a:lvl5pPr lvl="4" algn="l">
              <a:lnSpc>
                <a:spcPct val="100000"/>
              </a:lnSpc>
              <a:spcBef>
                <a:spcPts val="0"/>
              </a:spcBef>
              <a:spcAft>
                <a:spcPts val="0"/>
              </a:spcAft>
              <a:buSzPts val="4900"/>
              <a:buNone/>
              <a:defRPr/>
            </a:lvl5pPr>
            <a:lvl6pPr lvl="5" algn="l">
              <a:lnSpc>
                <a:spcPct val="100000"/>
              </a:lnSpc>
              <a:spcBef>
                <a:spcPts val="0"/>
              </a:spcBef>
              <a:spcAft>
                <a:spcPts val="0"/>
              </a:spcAft>
              <a:buSzPts val="4900"/>
              <a:buNone/>
              <a:defRPr/>
            </a:lvl6pPr>
            <a:lvl7pPr lvl="6" algn="l">
              <a:lnSpc>
                <a:spcPct val="100000"/>
              </a:lnSpc>
              <a:spcBef>
                <a:spcPts val="0"/>
              </a:spcBef>
              <a:spcAft>
                <a:spcPts val="0"/>
              </a:spcAft>
              <a:buSzPts val="4900"/>
              <a:buNone/>
              <a:defRPr/>
            </a:lvl7pPr>
            <a:lvl8pPr lvl="7" algn="l">
              <a:lnSpc>
                <a:spcPct val="100000"/>
              </a:lnSpc>
              <a:spcBef>
                <a:spcPts val="0"/>
              </a:spcBef>
              <a:spcAft>
                <a:spcPts val="0"/>
              </a:spcAft>
              <a:buSzPts val="4900"/>
              <a:buNone/>
              <a:defRPr/>
            </a:lvl8pPr>
            <a:lvl9pPr lvl="8" algn="l">
              <a:lnSpc>
                <a:spcPct val="100000"/>
              </a:lnSpc>
              <a:spcBef>
                <a:spcPts val="0"/>
              </a:spcBef>
              <a:spcAft>
                <a:spcPts val="0"/>
              </a:spcAft>
              <a:buSzPts val="4900"/>
              <a:buNone/>
              <a:defRPr/>
            </a:lvl9pPr>
          </a:lstStyle>
          <a:p>
            <a:endParaRPr/>
          </a:p>
        </p:txBody>
      </p:sp>
      <p:sp>
        <p:nvSpPr>
          <p:cNvPr id="22" name="Google Shape;22;p89"/>
          <p:cNvSpPr txBox="1">
            <a:spLocks noGrp="1"/>
          </p:cNvSpPr>
          <p:nvPr>
            <p:ph type="body" idx="1"/>
          </p:nvPr>
        </p:nvSpPr>
        <p:spPr>
          <a:xfrm>
            <a:off x="623400" y="2304950"/>
            <a:ext cx="7999800" cy="6832800"/>
          </a:xfrm>
          <a:prstGeom prst="rect">
            <a:avLst/>
          </a:prstGeom>
          <a:noFill/>
          <a:ln>
            <a:noFill/>
          </a:ln>
        </p:spPr>
        <p:txBody>
          <a:bodyPr spcFirstLastPara="1" wrap="square" lIns="159675" tIns="159675" rIns="159675" bIns="159675" anchor="t" anchorCtr="0">
            <a:normAutofit/>
          </a:bodyPr>
          <a:lstStyle>
            <a:lvl1pPr marL="457200" lvl="0" indent="-381000" algn="l">
              <a:lnSpc>
                <a:spcPct val="115000"/>
              </a:lnSpc>
              <a:spcBef>
                <a:spcPts val="0"/>
              </a:spcBef>
              <a:spcAft>
                <a:spcPts val="0"/>
              </a:spcAft>
              <a:buSzPts val="2400"/>
              <a:buChar char="●"/>
              <a:defRPr sz="2400"/>
            </a:lvl1pPr>
            <a:lvl2pPr marL="914400" lvl="1" indent="-361950" algn="l">
              <a:lnSpc>
                <a:spcPct val="115000"/>
              </a:lnSpc>
              <a:spcBef>
                <a:spcPts val="0"/>
              </a:spcBef>
              <a:spcAft>
                <a:spcPts val="0"/>
              </a:spcAft>
              <a:buSzPts val="2100"/>
              <a:buChar char="○"/>
              <a:defRPr sz="2100"/>
            </a:lvl2pPr>
            <a:lvl3pPr marL="1371600" lvl="2" indent="-361950" algn="l">
              <a:lnSpc>
                <a:spcPct val="115000"/>
              </a:lnSpc>
              <a:spcBef>
                <a:spcPts val="0"/>
              </a:spcBef>
              <a:spcAft>
                <a:spcPts val="0"/>
              </a:spcAft>
              <a:buSzPts val="2100"/>
              <a:buChar char="■"/>
              <a:defRPr sz="2100"/>
            </a:lvl3pPr>
            <a:lvl4pPr marL="1828800" lvl="3" indent="-361950" algn="l">
              <a:lnSpc>
                <a:spcPct val="115000"/>
              </a:lnSpc>
              <a:spcBef>
                <a:spcPts val="0"/>
              </a:spcBef>
              <a:spcAft>
                <a:spcPts val="0"/>
              </a:spcAft>
              <a:buSzPts val="2100"/>
              <a:buChar char="●"/>
              <a:defRPr sz="2100"/>
            </a:lvl4pPr>
            <a:lvl5pPr marL="2286000" lvl="4" indent="-361950" algn="l">
              <a:lnSpc>
                <a:spcPct val="115000"/>
              </a:lnSpc>
              <a:spcBef>
                <a:spcPts val="0"/>
              </a:spcBef>
              <a:spcAft>
                <a:spcPts val="0"/>
              </a:spcAft>
              <a:buSzPts val="2100"/>
              <a:buChar char="○"/>
              <a:defRPr sz="2100"/>
            </a:lvl5pPr>
            <a:lvl6pPr marL="2743200" lvl="5" indent="-361950" algn="l">
              <a:lnSpc>
                <a:spcPct val="115000"/>
              </a:lnSpc>
              <a:spcBef>
                <a:spcPts val="0"/>
              </a:spcBef>
              <a:spcAft>
                <a:spcPts val="0"/>
              </a:spcAft>
              <a:buSzPts val="2100"/>
              <a:buChar char="■"/>
              <a:defRPr sz="2100"/>
            </a:lvl6pPr>
            <a:lvl7pPr marL="3200400" lvl="6" indent="-361950" algn="l">
              <a:lnSpc>
                <a:spcPct val="115000"/>
              </a:lnSpc>
              <a:spcBef>
                <a:spcPts val="0"/>
              </a:spcBef>
              <a:spcAft>
                <a:spcPts val="0"/>
              </a:spcAft>
              <a:buSzPts val="2100"/>
              <a:buChar char="●"/>
              <a:defRPr sz="2100"/>
            </a:lvl7pPr>
            <a:lvl8pPr marL="3657600" lvl="7" indent="-361950" algn="l">
              <a:lnSpc>
                <a:spcPct val="115000"/>
              </a:lnSpc>
              <a:spcBef>
                <a:spcPts val="0"/>
              </a:spcBef>
              <a:spcAft>
                <a:spcPts val="0"/>
              </a:spcAft>
              <a:buSzPts val="2100"/>
              <a:buChar char="○"/>
              <a:defRPr sz="2100"/>
            </a:lvl8pPr>
            <a:lvl9pPr marL="4114800" lvl="8" indent="-361950" algn="l">
              <a:lnSpc>
                <a:spcPct val="115000"/>
              </a:lnSpc>
              <a:spcBef>
                <a:spcPts val="0"/>
              </a:spcBef>
              <a:spcAft>
                <a:spcPts val="0"/>
              </a:spcAft>
              <a:buSzPts val="2100"/>
              <a:buChar char="■"/>
              <a:defRPr sz="2100"/>
            </a:lvl9pPr>
          </a:lstStyle>
          <a:p>
            <a:endParaRPr/>
          </a:p>
        </p:txBody>
      </p:sp>
      <p:sp>
        <p:nvSpPr>
          <p:cNvPr id="23" name="Google Shape;23;p89"/>
          <p:cNvSpPr txBox="1">
            <a:spLocks noGrp="1"/>
          </p:cNvSpPr>
          <p:nvPr>
            <p:ph type="body" idx="2"/>
          </p:nvPr>
        </p:nvSpPr>
        <p:spPr>
          <a:xfrm>
            <a:off x="9664800" y="2304950"/>
            <a:ext cx="7999800" cy="6832800"/>
          </a:xfrm>
          <a:prstGeom prst="rect">
            <a:avLst/>
          </a:prstGeom>
          <a:noFill/>
          <a:ln>
            <a:noFill/>
          </a:ln>
        </p:spPr>
        <p:txBody>
          <a:bodyPr spcFirstLastPara="1" wrap="square" lIns="159675" tIns="159675" rIns="159675" bIns="159675" anchor="t" anchorCtr="0">
            <a:normAutofit/>
          </a:bodyPr>
          <a:lstStyle>
            <a:lvl1pPr marL="457200" lvl="0" indent="-381000" algn="l">
              <a:lnSpc>
                <a:spcPct val="115000"/>
              </a:lnSpc>
              <a:spcBef>
                <a:spcPts val="0"/>
              </a:spcBef>
              <a:spcAft>
                <a:spcPts val="0"/>
              </a:spcAft>
              <a:buSzPts val="2400"/>
              <a:buChar char="●"/>
              <a:defRPr sz="2400"/>
            </a:lvl1pPr>
            <a:lvl2pPr marL="914400" lvl="1" indent="-361950" algn="l">
              <a:lnSpc>
                <a:spcPct val="115000"/>
              </a:lnSpc>
              <a:spcBef>
                <a:spcPts val="0"/>
              </a:spcBef>
              <a:spcAft>
                <a:spcPts val="0"/>
              </a:spcAft>
              <a:buSzPts val="2100"/>
              <a:buChar char="○"/>
              <a:defRPr sz="2100"/>
            </a:lvl2pPr>
            <a:lvl3pPr marL="1371600" lvl="2" indent="-361950" algn="l">
              <a:lnSpc>
                <a:spcPct val="115000"/>
              </a:lnSpc>
              <a:spcBef>
                <a:spcPts val="0"/>
              </a:spcBef>
              <a:spcAft>
                <a:spcPts val="0"/>
              </a:spcAft>
              <a:buSzPts val="2100"/>
              <a:buChar char="■"/>
              <a:defRPr sz="2100"/>
            </a:lvl3pPr>
            <a:lvl4pPr marL="1828800" lvl="3" indent="-361950" algn="l">
              <a:lnSpc>
                <a:spcPct val="115000"/>
              </a:lnSpc>
              <a:spcBef>
                <a:spcPts val="0"/>
              </a:spcBef>
              <a:spcAft>
                <a:spcPts val="0"/>
              </a:spcAft>
              <a:buSzPts val="2100"/>
              <a:buChar char="●"/>
              <a:defRPr sz="2100"/>
            </a:lvl4pPr>
            <a:lvl5pPr marL="2286000" lvl="4" indent="-361950" algn="l">
              <a:lnSpc>
                <a:spcPct val="115000"/>
              </a:lnSpc>
              <a:spcBef>
                <a:spcPts val="0"/>
              </a:spcBef>
              <a:spcAft>
                <a:spcPts val="0"/>
              </a:spcAft>
              <a:buSzPts val="2100"/>
              <a:buChar char="○"/>
              <a:defRPr sz="2100"/>
            </a:lvl5pPr>
            <a:lvl6pPr marL="2743200" lvl="5" indent="-361950" algn="l">
              <a:lnSpc>
                <a:spcPct val="115000"/>
              </a:lnSpc>
              <a:spcBef>
                <a:spcPts val="0"/>
              </a:spcBef>
              <a:spcAft>
                <a:spcPts val="0"/>
              </a:spcAft>
              <a:buSzPts val="2100"/>
              <a:buChar char="■"/>
              <a:defRPr sz="2100"/>
            </a:lvl6pPr>
            <a:lvl7pPr marL="3200400" lvl="6" indent="-361950" algn="l">
              <a:lnSpc>
                <a:spcPct val="115000"/>
              </a:lnSpc>
              <a:spcBef>
                <a:spcPts val="0"/>
              </a:spcBef>
              <a:spcAft>
                <a:spcPts val="0"/>
              </a:spcAft>
              <a:buSzPts val="2100"/>
              <a:buChar char="●"/>
              <a:defRPr sz="2100"/>
            </a:lvl7pPr>
            <a:lvl8pPr marL="3657600" lvl="7" indent="-361950" algn="l">
              <a:lnSpc>
                <a:spcPct val="115000"/>
              </a:lnSpc>
              <a:spcBef>
                <a:spcPts val="0"/>
              </a:spcBef>
              <a:spcAft>
                <a:spcPts val="0"/>
              </a:spcAft>
              <a:buSzPts val="2100"/>
              <a:buChar char="○"/>
              <a:defRPr sz="2100"/>
            </a:lvl8pPr>
            <a:lvl9pPr marL="4114800" lvl="8" indent="-361950" algn="l">
              <a:lnSpc>
                <a:spcPct val="115000"/>
              </a:lnSpc>
              <a:spcBef>
                <a:spcPts val="0"/>
              </a:spcBef>
              <a:spcAft>
                <a:spcPts val="0"/>
              </a:spcAft>
              <a:buSzPts val="2100"/>
              <a:buChar char="■"/>
              <a:defRPr sz="2100"/>
            </a:lvl9pPr>
          </a:lstStyle>
          <a:p>
            <a:endParaRPr/>
          </a:p>
        </p:txBody>
      </p:sp>
      <p:sp>
        <p:nvSpPr>
          <p:cNvPr id="24" name="Google Shape;24;p89"/>
          <p:cNvSpPr txBox="1">
            <a:spLocks noGrp="1"/>
          </p:cNvSpPr>
          <p:nvPr>
            <p:ph type="sldNum" idx="12"/>
          </p:nvPr>
        </p:nvSpPr>
        <p:spPr>
          <a:xfrm>
            <a:off x="16944916" y="9326434"/>
            <a:ext cx="1097400" cy="786900"/>
          </a:xfrm>
          <a:prstGeom prst="rect">
            <a:avLst/>
          </a:prstGeom>
          <a:noFill/>
          <a:ln>
            <a:noFill/>
          </a:ln>
        </p:spPr>
        <p:txBody>
          <a:bodyPr spcFirstLastPara="1" wrap="square" lIns="159675" tIns="159675" rIns="159675" bIns="159675" anchor="ctr" anchorCtr="0">
            <a:normAutofit/>
          </a:bodyPr>
          <a:lstStyle>
            <a:lvl1pPr marL="0" marR="0" lvl="0"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90"/>
          <p:cNvSpPr txBox="1">
            <a:spLocks noGrp="1"/>
          </p:cNvSpPr>
          <p:nvPr>
            <p:ph type="title"/>
          </p:nvPr>
        </p:nvSpPr>
        <p:spPr>
          <a:xfrm>
            <a:off x="623400" y="890050"/>
            <a:ext cx="17040900" cy="1145700"/>
          </a:xfrm>
          <a:prstGeom prst="rect">
            <a:avLst/>
          </a:prstGeom>
          <a:noFill/>
          <a:ln>
            <a:noFill/>
          </a:ln>
        </p:spPr>
        <p:txBody>
          <a:bodyPr spcFirstLastPara="1" wrap="square" lIns="159675" tIns="159675" rIns="159675" bIns="159675" anchor="t" anchorCtr="0">
            <a:normAutofit/>
          </a:bodyPr>
          <a:lstStyle>
            <a:lvl1pPr lvl="0" algn="l">
              <a:lnSpc>
                <a:spcPct val="100000"/>
              </a:lnSpc>
              <a:spcBef>
                <a:spcPts val="0"/>
              </a:spcBef>
              <a:spcAft>
                <a:spcPts val="0"/>
              </a:spcAft>
              <a:buSzPts val="4900"/>
              <a:buNone/>
              <a:defRPr/>
            </a:lvl1pPr>
            <a:lvl2pPr lvl="1" algn="l">
              <a:lnSpc>
                <a:spcPct val="100000"/>
              </a:lnSpc>
              <a:spcBef>
                <a:spcPts val="0"/>
              </a:spcBef>
              <a:spcAft>
                <a:spcPts val="0"/>
              </a:spcAft>
              <a:buSzPts val="4900"/>
              <a:buNone/>
              <a:defRPr/>
            </a:lvl2pPr>
            <a:lvl3pPr lvl="2" algn="l">
              <a:lnSpc>
                <a:spcPct val="100000"/>
              </a:lnSpc>
              <a:spcBef>
                <a:spcPts val="0"/>
              </a:spcBef>
              <a:spcAft>
                <a:spcPts val="0"/>
              </a:spcAft>
              <a:buSzPts val="4900"/>
              <a:buNone/>
              <a:defRPr/>
            </a:lvl3pPr>
            <a:lvl4pPr lvl="3" algn="l">
              <a:lnSpc>
                <a:spcPct val="100000"/>
              </a:lnSpc>
              <a:spcBef>
                <a:spcPts val="0"/>
              </a:spcBef>
              <a:spcAft>
                <a:spcPts val="0"/>
              </a:spcAft>
              <a:buSzPts val="4900"/>
              <a:buNone/>
              <a:defRPr/>
            </a:lvl4pPr>
            <a:lvl5pPr lvl="4" algn="l">
              <a:lnSpc>
                <a:spcPct val="100000"/>
              </a:lnSpc>
              <a:spcBef>
                <a:spcPts val="0"/>
              </a:spcBef>
              <a:spcAft>
                <a:spcPts val="0"/>
              </a:spcAft>
              <a:buSzPts val="4900"/>
              <a:buNone/>
              <a:defRPr/>
            </a:lvl5pPr>
            <a:lvl6pPr lvl="5" algn="l">
              <a:lnSpc>
                <a:spcPct val="100000"/>
              </a:lnSpc>
              <a:spcBef>
                <a:spcPts val="0"/>
              </a:spcBef>
              <a:spcAft>
                <a:spcPts val="0"/>
              </a:spcAft>
              <a:buSzPts val="4900"/>
              <a:buNone/>
              <a:defRPr/>
            </a:lvl6pPr>
            <a:lvl7pPr lvl="6" algn="l">
              <a:lnSpc>
                <a:spcPct val="100000"/>
              </a:lnSpc>
              <a:spcBef>
                <a:spcPts val="0"/>
              </a:spcBef>
              <a:spcAft>
                <a:spcPts val="0"/>
              </a:spcAft>
              <a:buSzPts val="4900"/>
              <a:buNone/>
              <a:defRPr/>
            </a:lvl7pPr>
            <a:lvl8pPr lvl="7" algn="l">
              <a:lnSpc>
                <a:spcPct val="100000"/>
              </a:lnSpc>
              <a:spcBef>
                <a:spcPts val="0"/>
              </a:spcBef>
              <a:spcAft>
                <a:spcPts val="0"/>
              </a:spcAft>
              <a:buSzPts val="4900"/>
              <a:buNone/>
              <a:defRPr/>
            </a:lvl8pPr>
            <a:lvl9pPr lvl="8" algn="l">
              <a:lnSpc>
                <a:spcPct val="100000"/>
              </a:lnSpc>
              <a:spcBef>
                <a:spcPts val="0"/>
              </a:spcBef>
              <a:spcAft>
                <a:spcPts val="0"/>
              </a:spcAft>
              <a:buSzPts val="4900"/>
              <a:buNone/>
              <a:defRPr/>
            </a:lvl9pPr>
          </a:lstStyle>
          <a:p>
            <a:endParaRPr/>
          </a:p>
        </p:txBody>
      </p:sp>
      <p:sp>
        <p:nvSpPr>
          <p:cNvPr id="27" name="Google Shape;27;p90"/>
          <p:cNvSpPr txBox="1">
            <a:spLocks noGrp="1"/>
          </p:cNvSpPr>
          <p:nvPr>
            <p:ph type="sldNum" idx="12"/>
          </p:nvPr>
        </p:nvSpPr>
        <p:spPr>
          <a:xfrm>
            <a:off x="16944916" y="9326434"/>
            <a:ext cx="1097400" cy="786900"/>
          </a:xfrm>
          <a:prstGeom prst="rect">
            <a:avLst/>
          </a:prstGeom>
          <a:noFill/>
          <a:ln>
            <a:noFill/>
          </a:ln>
        </p:spPr>
        <p:txBody>
          <a:bodyPr spcFirstLastPara="1" wrap="square" lIns="159675" tIns="159675" rIns="159675" bIns="159675" anchor="ctr" anchorCtr="0">
            <a:normAutofit/>
          </a:bodyPr>
          <a:lstStyle>
            <a:lvl1pPr marL="0" marR="0" lvl="0"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91"/>
          <p:cNvSpPr txBox="1">
            <a:spLocks noGrp="1"/>
          </p:cNvSpPr>
          <p:nvPr>
            <p:ph type="title"/>
          </p:nvPr>
        </p:nvSpPr>
        <p:spPr>
          <a:xfrm>
            <a:off x="623400" y="1111200"/>
            <a:ext cx="5616000" cy="1511700"/>
          </a:xfrm>
          <a:prstGeom prst="rect">
            <a:avLst/>
          </a:prstGeom>
          <a:noFill/>
          <a:ln>
            <a:noFill/>
          </a:ln>
        </p:spPr>
        <p:txBody>
          <a:bodyPr spcFirstLastPara="1" wrap="square" lIns="159675" tIns="159675" rIns="159675" bIns="159675" anchor="b" anchorCtr="0">
            <a:normAutofit/>
          </a:bodyPr>
          <a:lstStyle>
            <a:lvl1pPr lvl="0" algn="l">
              <a:lnSpc>
                <a:spcPct val="100000"/>
              </a:lnSpc>
              <a:spcBef>
                <a:spcPts val="0"/>
              </a:spcBef>
              <a:spcAft>
                <a:spcPts val="0"/>
              </a:spcAft>
              <a:buSzPts val="4300"/>
              <a:buNone/>
              <a:defRPr sz="4300"/>
            </a:lvl1pPr>
            <a:lvl2pPr lvl="1" algn="l">
              <a:lnSpc>
                <a:spcPct val="100000"/>
              </a:lnSpc>
              <a:spcBef>
                <a:spcPts val="0"/>
              </a:spcBef>
              <a:spcAft>
                <a:spcPts val="0"/>
              </a:spcAft>
              <a:buSzPts val="4300"/>
              <a:buNone/>
              <a:defRPr sz="4300"/>
            </a:lvl2pPr>
            <a:lvl3pPr lvl="2" algn="l">
              <a:lnSpc>
                <a:spcPct val="100000"/>
              </a:lnSpc>
              <a:spcBef>
                <a:spcPts val="0"/>
              </a:spcBef>
              <a:spcAft>
                <a:spcPts val="0"/>
              </a:spcAft>
              <a:buSzPts val="4300"/>
              <a:buNone/>
              <a:defRPr sz="4300"/>
            </a:lvl3pPr>
            <a:lvl4pPr lvl="3" algn="l">
              <a:lnSpc>
                <a:spcPct val="100000"/>
              </a:lnSpc>
              <a:spcBef>
                <a:spcPts val="0"/>
              </a:spcBef>
              <a:spcAft>
                <a:spcPts val="0"/>
              </a:spcAft>
              <a:buSzPts val="4300"/>
              <a:buNone/>
              <a:defRPr sz="4300"/>
            </a:lvl4pPr>
            <a:lvl5pPr lvl="4" algn="l">
              <a:lnSpc>
                <a:spcPct val="100000"/>
              </a:lnSpc>
              <a:spcBef>
                <a:spcPts val="0"/>
              </a:spcBef>
              <a:spcAft>
                <a:spcPts val="0"/>
              </a:spcAft>
              <a:buSzPts val="4300"/>
              <a:buNone/>
              <a:defRPr sz="4300"/>
            </a:lvl5pPr>
            <a:lvl6pPr lvl="5" algn="l">
              <a:lnSpc>
                <a:spcPct val="100000"/>
              </a:lnSpc>
              <a:spcBef>
                <a:spcPts val="0"/>
              </a:spcBef>
              <a:spcAft>
                <a:spcPts val="0"/>
              </a:spcAft>
              <a:buSzPts val="4300"/>
              <a:buNone/>
              <a:defRPr sz="4300"/>
            </a:lvl6pPr>
            <a:lvl7pPr lvl="6" algn="l">
              <a:lnSpc>
                <a:spcPct val="100000"/>
              </a:lnSpc>
              <a:spcBef>
                <a:spcPts val="0"/>
              </a:spcBef>
              <a:spcAft>
                <a:spcPts val="0"/>
              </a:spcAft>
              <a:buSzPts val="4300"/>
              <a:buNone/>
              <a:defRPr sz="4300"/>
            </a:lvl7pPr>
            <a:lvl8pPr lvl="7" algn="l">
              <a:lnSpc>
                <a:spcPct val="100000"/>
              </a:lnSpc>
              <a:spcBef>
                <a:spcPts val="0"/>
              </a:spcBef>
              <a:spcAft>
                <a:spcPts val="0"/>
              </a:spcAft>
              <a:buSzPts val="4300"/>
              <a:buNone/>
              <a:defRPr sz="4300"/>
            </a:lvl8pPr>
            <a:lvl9pPr lvl="8" algn="l">
              <a:lnSpc>
                <a:spcPct val="100000"/>
              </a:lnSpc>
              <a:spcBef>
                <a:spcPts val="0"/>
              </a:spcBef>
              <a:spcAft>
                <a:spcPts val="0"/>
              </a:spcAft>
              <a:buSzPts val="4300"/>
              <a:buNone/>
              <a:defRPr sz="4300"/>
            </a:lvl9pPr>
          </a:lstStyle>
          <a:p>
            <a:endParaRPr/>
          </a:p>
        </p:txBody>
      </p:sp>
      <p:sp>
        <p:nvSpPr>
          <p:cNvPr id="30" name="Google Shape;30;p91"/>
          <p:cNvSpPr txBox="1">
            <a:spLocks noGrp="1"/>
          </p:cNvSpPr>
          <p:nvPr>
            <p:ph type="body" idx="1"/>
          </p:nvPr>
        </p:nvSpPr>
        <p:spPr>
          <a:xfrm>
            <a:off x="623400" y="2779200"/>
            <a:ext cx="5616000" cy="6359100"/>
          </a:xfrm>
          <a:prstGeom prst="rect">
            <a:avLst/>
          </a:prstGeom>
          <a:noFill/>
          <a:ln>
            <a:noFill/>
          </a:ln>
        </p:spPr>
        <p:txBody>
          <a:bodyPr spcFirstLastPara="1" wrap="square" lIns="159675" tIns="159675" rIns="159675" bIns="159675" anchor="t" anchorCtr="0">
            <a:normAutofit/>
          </a:bodyPr>
          <a:lstStyle>
            <a:lvl1pPr marL="457200" lvl="0" indent="-361950" algn="l">
              <a:lnSpc>
                <a:spcPct val="115000"/>
              </a:lnSpc>
              <a:spcBef>
                <a:spcPts val="0"/>
              </a:spcBef>
              <a:spcAft>
                <a:spcPts val="0"/>
              </a:spcAft>
              <a:buSzPts val="2100"/>
              <a:buChar char="●"/>
              <a:defRPr sz="2100"/>
            </a:lvl1pPr>
            <a:lvl2pPr marL="914400" lvl="1" indent="-361950" algn="l">
              <a:lnSpc>
                <a:spcPct val="115000"/>
              </a:lnSpc>
              <a:spcBef>
                <a:spcPts val="0"/>
              </a:spcBef>
              <a:spcAft>
                <a:spcPts val="0"/>
              </a:spcAft>
              <a:buSzPts val="2100"/>
              <a:buChar char="○"/>
              <a:defRPr sz="2100"/>
            </a:lvl2pPr>
            <a:lvl3pPr marL="1371600" lvl="2" indent="-361950" algn="l">
              <a:lnSpc>
                <a:spcPct val="115000"/>
              </a:lnSpc>
              <a:spcBef>
                <a:spcPts val="0"/>
              </a:spcBef>
              <a:spcAft>
                <a:spcPts val="0"/>
              </a:spcAft>
              <a:buSzPts val="2100"/>
              <a:buChar char="■"/>
              <a:defRPr sz="2100"/>
            </a:lvl3pPr>
            <a:lvl4pPr marL="1828800" lvl="3" indent="-361950" algn="l">
              <a:lnSpc>
                <a:spcPct val="115000"/>
              </a:lnSpc>
              <a:spcBef>
                <a:spcPts val="0"/>
              </a:spcBef>
              <a:spcAft>
                <a:spcPts val="0"/>
              </a:spcAft>
              <a:buSzPts val="2100"/>
              <a:buChar char="●"/>
              <a:defRPr sz="2100"/>
            </a:lvl4pPr>
            <a:lvl5pPr marL="2286000" lvl="4" indent="-361950" algn="l">
              <a:lnSpc>
                <a:spcPct val="115000"/>
              </a:lnSpc>
              <a:spcBef>
                <a:spcPts val="0"/>
              </a:spcBef>
              <a:spcAft>
                <a:spcPts val="0"/>
              </a:spcAft>
              <a:buSzPts val="2100"/>
              <a:buChar char="○"/>
              <a:defRPr sz="2100"/>
            </a:lvl5pPr>
            <a:lvl6pPr marL="2743200" lvl="5" indent="-361950" algn="l">
              <a:lnSpc>
                <a:spcPct val="115000"/>
              </a:lnSpc>
              <a:spcBef>
                <a:spcPts val="0"/>
              </a:spcBef>
              <a:spcAft>
                <a:spcPts val="0"/>
              </a:spcAft>
              <a:buSzPts val="2100"/>
              <a:buChar char="■"/>
              <a:defRPr sz="2100"/>
            </a:lvl6pPr>
            <a:lvl7pPr marL="3200400" lvl="6" indent="-361950" algn="l">
              <a:lnSpc>
                <a:spcPct val="115000"/>
              </a:lnSpc>
              <a:spcBef>
                <a:spcPts val="0"/>
              </a:spcBef>
              <a:spcAft>
                <a:spcPts val="0"/>
              </a:spcAft>
              <a:buSzPts val="2100"/>
              <a:buChar char="●"/>
              <a:defRPr sz="2100"/>
            </a:lvl7pPr>
            <a:lvl8pPr marL="3657600" lvl="7" indent="-361950" algn="l">
              <a:lnSpc>
                <a:spcPct val="115000"/>
              </a:lnSpc>
              <a:spcBef>
                <a:spcPts val="0"/>
              </a:spcBef>
              <a:spcAft>
                <a:spcPts val="0"/>
              </a:spcAft>
              <a:buSzPts val="2100"/>
              <a:buChar char="○"/>
              <a:defRPr sz="2100"/>
            </a:lvl8pPr>
            <a:lvl9pPr marL="4114800" lvl="8" indent="-361950" algn="l">
              <a:lnSpc>
                <a:spcPct val="115000"/>
              </a:lnSpc>
              <a:spcBef>
                <a:spcPts val="0"/>
              </a:spcBef>
              <a:spcAft>
                <a:spcPts val="0"/>
              </a:spcAft>
              <a:buSzPts val="2100"/>
              <a:buChar char="■"/>
              <a:defRPr sz="2100"/>
            </a:lvl9pPr>
          </a:lstStyle>
          <a:p>
            <a:endParaRPr/>
          </a:p>
        </p:txBody>
      </p:sp>
      <p:sp>
        <p:nvSpPr>
          <p:cNvPr id="31" name="Google Shape;31;p91"/>
          <p:cNvSpPr txBox="1">
            <a:spLocks noGrp="1"/>
          </p:cNvSpPr>
          <p:nvPr>
            <p:ph type="sldNum" idx="12"/>
          </p:nvPr>
        </p:nvSpPr>
        <p:spPr>
          <a:xfrm>
            <a:off x="16944916" y="9326434"/>
            <a:ext cx="1097400" cy="786900"/>
          </a:xfrm>
          <a:prstGeom prst="rect">
            <a:avLst/>
          </a:prstGeom>
          <a:noFill/>
          <a:ln>
            <a:noFill/>
          </a:ln>
        </p:spPr>
        <p:txBody>
          <a:bodyPr spcFirstLastPara="1" wrap="square" lIns="159675" tIns="159675" rIns="159675" bIns="159675" anchor="ctr" anchorCtr="0">
            <a:normAutofit/>
          </a:bodyPr>
          <a:lstStyle>
            <a:lvl1pPr marL="0" marR="0" lvl="0"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92"/>
          <p:cNvSpPr txBox="1">
            <a:spLocks noGrp="1"/>
          </p:cNvSpPr>
          <p:nvPr>
            <p:ph type="title"/>
          </p:nvPr>
        </p:nvSpPr>
        <p:spPr>
          <a:xfrm>
            <a:off x="980500" y="900300"/>
            <a:ext cx="12735900" cy="8181600"/>
          </a:xfrm>
          <a:prstGeom prst="rect">
            <a:avLst/>
          </a:prstGeom>
          <a:noFill/>
          <a:ln>
            <a:noFill/>
          </a:ln>
        </p:spPr>
        <p:txBody>
          <a:bodyPr spcFirstLastPara="1" wrap="square" lIns="159675" tIns="159675" rIns="159675" bIns="159675" anchor="ctr" anchorCtr="0">
            <a:normAutofit/>
          </a:bodyPr>
          <a:lstStyle>
            <a:lvl1pPr lvl="0" algn="l">
              <a:lnSpc>
                <a:spcPct val="100000"/>
              </a:lnSpc>
              <a:spcBef>
                <a:spcPts val="0"/>
              </a:spcBef>
              <a:spcAft>
                <a:spcPts val="0"/>
              </a:spcAft>
              <a:buSzPts val="8400"/>
              <a:buNone/>
              <a:defRPr sz="8400"/>
            </a:lvl1pPr>
            <a:lvl2pPr lvl="1" algn="l">
              <a:lnSpc>
                <a:spcPct val="100000"/>
              </a:lnSpc>
              <a:spcBef>
                <a:spcPts val="0"/>
              </a:spcBef>
              <a:spcAft>
                <a:spcPts val="0"/>
              </a:spcAft>
              <a:buSzPts val="8400"/>
              <a:buNone/>
              <a:defRPr sz="8400"/>
            </a:lvl2pPr>
            <a:lvl3pPr lvl="2" algn="l">
              <a:lnSpc>
                <a:spcPct val="100000"/>
              </a:lnSpc>
              <a:spcBef>
                <a:spcPts val="0"/>
              </a:spcBef>
              <a:spcAft>
                <a:spcPts val="0"/>
              </a:spcAft>
              <a:buSzPts val="8400"/>
              <a:buNone/>
              <a:defRPr sz="8400"/>
            </a:lvl3pPr>
            <a:lvl4pPr lvl="3" algn="l">
              <a:lnSpc>
                <a:spcPct val="100000"/>
              </a:lnSpc>
              <a:spcBef>
                <a:spcPts val="0"/>
              </a:spcBef>
              <a:spcAft>
                <a:spcPts val="0"/>
              </a:spcAft>
              <a:buSzPts val="8400"/>
              <a:buNone/>
              <a:defRPr sz="8400"/>
            </a:lvl4pPr>
            <a:lvl5pPr lvl="4" algn="l">
              <a:lnSpc>
                <a:spcPct val="100000"/>
              </a:lnSpc>
              <a:spcBef>
                <a:spcPts val="0"/>
              </a:spcBef>
              <a:spcAft>
                <a:spcPts val="0"/>
              </a:spcAft>
              <a:buSzPts val="8400"/>
              <a:buNone/>
              <a:defRPr sz="8400"/>
            </a:lvl5pPr>
            <a:lvl6pPr lvl="5" algn="l">
              <a:lnSpc>
                <a:spcPct val="100000"/>
              </a:lnSpc>
              <a:spcBef>
                <a:spcPts val="0"/>
              </a:spcBef>
              <a:spcAft>
                <a:spcPts val="0"/>
              </a:spcAft>
              <a:buSzPts val="8400"/>
              <a:buNone/>
              <a:defRPr sz="8400"/>
            </a:lvl6pPr>
            <a:lvl7pPr lvl="6" algn="l">
              <a:lnSpc>
                <a:spcPct val="100000"/>
              </a:lnSpc>
              <a:spcBef>
                <a:spcPts val="0"/>
              </a:spcBef>
              <a:spcAft>
                <a:spcPts val="0"/>
              </a:spcAft>
              <a:buSzPts val="8400"/>
              <a:buNone/>
              <a:defRPr sz="8400"/>
            </a:lvl7pPr>
            <a:lvl8pPr lvl="7" algn="l">
              <a:lnSpc>
                <a:spcPct val="100000"/>
              </a:lnSpc>
              <a:spcBef>
                <a:spcPts val="0"/>
              </a:spcBef>
              <a:spcAft>
                <a:spcPts val="0"/>
              </a:spcAft>
              <a:buSzPts val="8400"/>
              <a:buNone/>
              <a:defRPr sz="8400"/>
            </a:lvl8pPr>
            <a:lvl9pPr lvl="8" algn="l">
              <a:lnSpc>
                <a:spcPct val="100000"/>
              </a:lnSpc>
              <a:spcBef>
                <a:spcPts val="0"/>
              </a:spcBef>
              <a:spcAft>
                <a:spcPts val="0"/>
              </a:spcAft>
              <a:buSzPts val="8400"/>
              <a:buNone/>
              <a:defRPr sz="8400"/>
            </a:lvl9pPr>
          </a:lstStyle>
          <a:p>
            <a:endParaRPr/>
          </a:p>
        </p:txBody>
      </p:sp>
      <p:sp>
        <p:nvSpPr>
          <p:cNvPr id="34" name="Google Shape;34;p92"/>
          <p:cNvSpPr txBox="1">
            <a:spLocks noGrp="1"/>
          </p:cNvSpPr>
          <p:nvPr>
            <p:ph type="sldNum" idx="12"/>
          </p:nvPr>
        </p:nvSpPr>
        <p:spPr>
          <a:xfrm>
            <a:off x="16944916" y="9326434"/>
            <a:ext cx="1097400" cy="786900"/>
          </a:xfrm>
          <a:prstGeom prst="rect">
            <a:avLst/>
          </a:prstGeom>
          <a:noFill/>
          <a:ln>
            <a:noFill/>
          </a:ln>
        </p:spPr>
        <p:txBody>
          <a:bodyPr spcFirstLastPara="1" wrap="square" lIns="159675" tIns="159675" rIns="159675" bIns="159675" anchor="ctr" anchorCtr="0">
            <a:normAutofit/>
          </a:bodyPr>
          <a:lstStyle>
            <a:lvl1pPr marL="0" marR="0" lvl="0"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3"/>
          <p:cNvSpPr/>
          <p:nvPr/>
        </p:nvSpPr>
        <p:spPr>
          <a:xfrm>
            <a:off x="9144000" y="-250"/>
            <a:ext cx="9144000" cy="10287000"/>
          </a:xfrm>
          <a:prstGeom prst="rect">
            <a:avLst/>
          </a:prstGeom>
          <a:solidFill>
            <a:schemeClr val="lt2"/>
          </a:solidFill>
          <a:ln>
            <a:noFill/>
          </a:ln>
        </p:spPr>
        <p:txBody>
          <a:bodyPr spcFirstLastPara="1" wrap="square" lIns="159675" tIns="159675" rIns="159675" bIns="1596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 name="Google Shape;37;p93"/>
          <p:cNvSpPr txBox="1">
            <a:spLocks noGrp="1"/>
          </p:cNvSpPr>
          <p:nvPr>
            <p:ph type="title"/>
          </p:nvPr>
        </p:nvSpPr>
        <p:spPr>
          <a:xfrm>
            <a:off x="531000" y="2466350"/>
            <a:ext cx="8090400" cy="2964600"/>
          </a:xfrm>
          <a:prstGeom prst="rect">
            <a:avLst/>
          </a:prstGeom>
          <a:noFill/>
          <a:ln>
            <a:noFill/>
          </a:ln>
        </p:spPr>
        <p:txBody>
          <a:bodyPr spcFirstLastPara="1" wrap="square" lIns="159675" tIns="159675" rIns="159675" bIns="159675" anchor="b" anchorCtr="0">
            <a:normAutofit/>
          </a:bodyPr>
          <a:lstStyle>
            <a:lvl1pPr lvl="0" algn="ctr">
              <a:lnSpc>
                <a:spcPct val="100000"/>
              </a:lnSpc>
              <a:spcBef>
                <a:spcPts val="0"/>
              </a:spcBef>
              <a:spcAft>
                <a:spcPts val="0"/>
              </a:spcAft>
              <a:buSzPts val="7300"/>
              <a:buNone/>
              <a:defRPr sz="7300"/>
            </a:lvl1pPr>
            <a:lvl2pPr lvl="1" algn="ctr">
              <a:lnSpc>
                <a:spcPct val="100000"/>
              </a:lnSpc>
              <a:spcBef>
                <a:spcPts val="0"/>
              </a:spcBef>
              <a:spcAft>
                <a:spcPts val="0"/>
              </a:spcAft>
              <a:buSzPts val="7300"/>
              <a:buNone/>
              <a:defRPr sz="7300"/>
            </a:lvl2pPr>
            <a:lvl3pPr lvl="2" algn="ctr">
              <a:lnSpc>
                <a:spcPct val="100000"/>
              </a:lnSpc>
              <a:spcBef>
                <a:spcPts val="0"/>
              </a:spcBef>
              <a:spcAft>
                <a:spcPts val="0"/>
              </a:spcAft>
              <a:buSzPts val="7300"/>
              <a:buNone/>
              <a:defRPr sz="7300"/>
            </a:lvl3pPr>
            <a:lvl4pPr lvl="3" algn="ctr">
              <a:lnSpc>
                <a:spcPct val="100000"/>
              </a:lnSpc>
              <a:spcBef>
                <a:spcPts val="0"/>
              </a:spcBef>
              <a:spcAft>
                <a:spcPts val="0"/>
              </a:spcAft>
              <a:buSzPts val="7300"/>
              <a:buNone/>
              <a:defRPr sz="7300"/>
            </a:lvl4pPr>
            <a:lvl5pPr lvl="4" algn="ctr">
              <a:lnSpc>
                <a:spcPct val="100000"/>
              </a:lnSpc>
              <a:spcBef>
                <a:spcPts val="0"/>
              </a:spcBef>
              <a:spcAft>
                <a:spcPts val="0"/>
              </a:spcAft>
              <a:buSzPts val="7300"/>
              <a:buNone/>
              <a:defRPr sz="7300"/>
            </a:lvl5pPr>
            <a:lvl6pPr lvl="5" algn="ctr">
              <a:lnSpc>
                <a:spcPct val="100000"/>
              </a:lnSpc>
              <a:spcBef>
                <a:spcPts val="0"/>
              </a:spcBef>
              <a:spcAft>
                <a:spcPts val="0"/>
              </a:spcAft>
              <a:buSzPts val="7300"/>
              <a:buNone/>
              <a:defRPr sz="7300"/>
            </a:lvl6pPr>
            <a:lvl7pPr lvl="6" algn="ctr">
              <a:lnSpc>
                <a:spcPct val="100000"/>
              </a:lnSpc>
              <a:spcBef>
                <a:spcPts val="0"/>
              </a:spcBef>
              <a:spcAft>
                <a:spcPts val="0"/>
              </a:spcAft>
              <a:buSzPts val="7300"/>
              <a:buNone/>
              <a:defRPr sz="7300"/>
            </a:lvl7pPr>
            <a:lvl8pPr lvl="7" algn="ctr">
              <a:lnSpc>
                <a:spcPct val="100000"/>
              </a:lnSpc>
              <a:spcBef>
                <a:spcPts val="0"/>
              </a:spcBef>
              <a:spcAft>
                <a:spcPts val="0"/>
              </a:spcAft>
              <a:buSzPts val="7300"/>
              <a:buNone/>
              <a:defRPr sz="7300"/>
            </a:lvl8pPr>
            <a:lvl9pPr lvl="8" algn="ctr">
              <a:lnSpc>
                <a:spcPct val="100000"/>
              </a:lnSpc>
              <a:spcBef>
                <a:spcPts val="0"/>
              </a:spcBef>
              <a:spcAft>
                <a:spcPts val="0"/>
              </a:spcAft>
              <a:buSzPts val="7300"/>
              <a:buNone/>
              <a:defRPr sz="7300"/>
            </a:lvl9pPr>
          </a:lstStyle>
          <a:p>
            <a:endParaRPr/>
          </a:p>
        </p:txBody>
      </p:sp>
      <p:sp>
        <p:nvSpPr>
          <p:cNvPr id="38" name="Google Shape;38;p93"/>
          <p:cNvSpPr txBox="1">
            <a:spLocks noGrp="1"/>
          </p:cNvSpPr>
          <p:nvPr>
            <p:ph type="subTitle" idx="1"/>
          </p:nvPr>
        </p:nvSpPr>
        <p:spPr>
          <a:xfrm>
            <a:off x="531000" y="5606150"/>
            <a:ext cx="8090400" cy="2469900"/>
          </a:xfrm>
          <a:prstGeom prst="rect">
            <a:avLst/>
          </a:prstGeom>
          <a:noFill/>
          <a:ln>
            <a:noFill/>
          </a:ln>
        </p:spPr>
        <p:txBody>
          <a:bodyPr spcFirstLastPara="1" wrap="square" lIns="159675" tIns="159675" rIns="159675" bIns="159675" anchor="t"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39" name="Google Shape;39;p93"/>
          <p:cNvSpPr txBox="1">
            <a:spLocks noGrp="1"/>
          </p:cNvSpPr>
          <p:nvPr>
            <p:ph type="body" idx="2"/>
          </p:nvPr>
        </p:nvSpPr>
        <p:spPr>
          <a:xfrm>
            <a:off x="9879000" y="1448150"/>
            <a:ext cx="7674300" cy="7389900"/>
          </a:xfrm>
          <a:prstGeom prst="rect">
            <a:avLst/>
          </a:prstGeom>
          <a:noFill/>
          <a:ln>
            <a:noFill/>
          </a:ln>
        </p:spPr>
        <p:txBody>
          <a:bodyPr spcFirstLastPara="1" wrap="square" lIns="159675" tIns="159675" rIns="159675" bIns="159675" anchor="ctr" anchorCtr="0">
            <a:normAutofit/>
          </a:bodyPr>
          <a:lstStyle>
            <a:lvl1pPr marL="457200" lvl="0" indent="-431800" algn="l">
              <a:lnSpc>
                <a:spcPct val="115000"/>
              </a:lnSpc>
              <a:spcBef>
                <a:spcPts val="0"/>
              </a:spcBef>
              <a:spcAft>
                <a:spcPts val="0"/>
              </a:spcAft>
              <a:buSzPts val="3200"/>
              <a:buChar char="●"/>
              <a:defRPr/>
            </a:lvl1pPr>
            <a:lvl2pPr marL="914400" lvl="1" indent="-381000" algn="l">
              <a:lnSpc>
                <a:spcPct val="115000"/>
              </a:lnSpc>
              <a:spcBef>
                <a:spcPts val="0"/>
              </a:spcBef>
              <a:spcAft>
                <a:spcPts val="0"/>
              </a:spcAft>
              <a:buSzPts val="2400"/>
              <a:buChar char="○"/>
              <a:defRPr/>
            </a:lvl2pPr>
            <a:lvl3pPr marL="1371600" lvl="2" indent="-381000" algn="l">
              <a:lnSpc>
                <a:spcPct val="115000"/>
              </a:lnSpc>
              <a:spcBef>
                <a:spcPts val="0"/>
              </a:spcBef>
              <a:spcAft>
                <a:spcPts val="0"/>
              </a:spcAft>
              <a:buSzPts val="2400"/>
              <a:buChar char="■"/>
              <a:defRPr/>
            </a:lvl3pPr>
            <a:lvl4pPr marL="1828800" lvl="3" indent="-381000" algn="l">
              <a:lnSpc>
                <a:spcPct val="115000"/>
              </a:lnSpc>
              <a:spcBef>
                <a:spcPts val="0"/>
              </a:spcBef>
              <a:spcAft>
                <a:spcPts val="0"/>
              </a:spcAft>
              <a:buSzPts val="2400"/>
              <a:buChar char="●"/>
              <a:defRPr/>
            </a:lvl4pPr>
            <a:lvl5pPr marL="2286000" lvl="4" indent="-381000" algn="l">
              <a:lnSpc>
                <a:spcPct val="115000"/>
              </a:lnSpc>
              <a:spcBef>
                <a:spcPts val="0"/>
              </a:spcBef>
              <a:spcAft>
                <a:spcPts val="0"/>
              </a:spcAft>
              <a:buSzPts val="2400"/>
              <a:buChar char="○"/>
              <a:defRPr/>
            </a:lvl5pPr>
            <a:lvl6pPr marL="2743200" lvl="5" indent="-381000" algn="l">
              <a:lnSpc>
                <a:spcPct val="115000"/>
              </a:lnSpc>
              <a:spcBef>
                <a:spcPts val="0"/>
              </a:spcBef>
              <a:spcAft>
                <a:spcPts val="0"/>
              </a:spcAft>
              <a:buSzPts val="2400"/>
              <a:buChar char="■"/>
              <a:defRPr/>
            </a:lvl6pPr>
            <a:lvl7pPr marL="3200400" lvl="6" indent="-381000" algn="l">
              <a:lnSpc>
                <a:spcPct val="115000"/>
              </a:lnSpc>
              <a:spcBef>
                <a:spcPts val="0"/>
              </a:spcBef>
              <a:spcAft>
                <a:spcPts val="0"/>
              </a:spcAft>
              <a:buSzPts val="2400"/>
              <a:buChar char="●"/>
              <a:defRPr/>
            </a:lvl7pPr>
            <a:lvl8pPr marL="3657600" lvl="7" indent="-381000" algn="l">
              <a:lnSpc>
                <a:spcPct val="115000"/>
              </a:lnSpc>
              <a:spcBef>
                <a:spcPts val="0"/>
              </a:spcBef>
              <a:spcAft>
                <a:spcPts val="0"/>
              </a:spcAft>
              <a:buSzPts val="2400"/>
              <a:buChar char="○"/>
              <a:defRPr/>
            </a:lvl8pPr>
            <a:lvl9pPr marL="4114800" lvl="8" indent="-381000" algn="l">
              <a:lnSpc>
                <a:spcPct val="115000"/>
              </a:lnSpc>
              <a:spcBef>
                <a:spcPts val="0"/>
              </a:spcBef>
              <a:spcAft>
                <a:spcPts val="0"/>
              </a:spcAft>
              <a:buSzPts val="2400"/>
              <a:buChar char="■"/>
              <a:defRPr/>
            </a:lvl9pPr>
          </a:lstStyle>
          <a:p>
            <a:endParaRPr/>
          </a:p>
        </p:txBody>
      </p:sp>
      <p:sp>
        <p:nvSpPr>
          <p:cNvPr id="40" name="Google Shape;40;p93"/>
          <p:cNvSpPr txBox="1">
            <a:spLocks noGrp="1"/>
          </p:cNvSpPr>
          <p:nvPr>
            <p:ph type="sldNum" idx="12"/>
          </p:nvPr>
        </p:nvSpPr>
        <p:spPr>
          <a:xfrm>
            <a:off x="16944916" y="9326434"/>
            <a:ext cx="1097400" cy="786900"/>
          </a:xfrm>
          <a:prstGeom prst="rect">
            <a:avLst/>
          </a:prstGeom>
          <a:noFill/>
          <a:ln>
            <a:noFill/>
          </a:ln>
        </p:spPr>
        <p:txBody>
          <a:bodyPr spcFirstLastPara="1" wrap="square" lIns="159675" tIns="159675" rIns="159675" bIns="159675" anchor="ctr" anchorCtr="0">
            <a:normAutofit/>
          </a:bodyPr>
          <a:lstStyle>
            <a:lvl1pPr marL="0" marR="0" lvl="0"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94"/>
          <p:cNvSpPr txBox="1">
            <a:spLocks noGrp="1"/>
          </p:cNvSpPr>
          <p:nvPr>
            <p:ph type="body" idx="1"/>
          </p:nvPr>
        </p:nvSpPr>
        <p:spPr>
          <a:xfrm>
            <a:off x="623400" y="8461150"/>
            <a:ext cx="11997600" cy="1210500"/>
          </a:xfrm>
          <a:prstGeom prst="rect">
            <a:avLst/>
          </a:prstGeom>
          <a:noFill/>
          <a:ln>
            <a:noFill/>
          </a:ln>
        </p:spPr>
        <p:txBody>
          <a:bodyPr spcFirstLastPara="1" wrap="square" lIns="159675" tIns="159675" rIns="159675" bIns="159675" anchor="ctr" anchorCtr="0">
            <a:normAutofit/>
          </a:bodyPr>
          <a:lstStyle>
            <a:lvl1pPr marL="457200" lvl="0" indent="-228600" algn="l">
              <a:lnSpc>
                <a:spcPct val="100000"/>
              </a:lnSpc>
              <a:spcBef>
                <a:spcPts val="0"/>
              </a:spcBef>
              <a:spcAft>
                <a:spcPts val="0"/>
              </a:spcAft>
              <a:buSzPts val="3200"/>
              <a:buNone/>
              <a:defRPr/>
            </a:lvl1pPr>
          </a:lstStyle>
          <a:p>
            <a:endParaRPr/>
          </a:p>
        </p:txBody>
      </p:sp>
      <p:sp>
        <p:nvSpPr>
          <p:cNvPr id="43" name="Google Shape;43;p94"/>
          <p:cNvSpPr txBox="1">
            <a:spLocks noGrp="1"/>
          </p:cNvSpPr>
          <p:nvPr>
            <p:ph type="sldNum" idx="12"/>
          </p:nvPr>
        </p:nvSpPr>
        <p:spPr>
          <a:xfrm>
            <a:off x="16944916" y="9326434"/>
            <a:ext cx="1097400" cy="786900"/>
          </a:xfrm>
          <a:prstGeom prst="rect">
            <a:avLst/>
          </a:prstGeom>
          <a:noFill/>
          <a:ln>
            <a:noFill/>
          </a:ln>
        </p:spPr>
        <p:txBody>
          <a:bodyPr spcFirstLastPara="1" wrap="square" lIns="159675" tIns="159675" rIns="159675" bIns="159675" anchor="ctr" anchorCtr="0">
            <a:normAutofit/>
          </a:bodyPr>
          <a:lstStyle>
            <a:lvl1pPr marL="0" marR="0" lvl="0"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95"/>
          <p:cNvSpPr txBox="1">
            <a:spLocks noGrp="1"/>
          </p:cNvSpPr>
          <p:nvPr>
            <p:ph type="title" hasCustomPrompt="1"/>
          </p:nvPr>
        </p:nvSpPr>
        <p:spPr>
          <a:xfrm>
            <a:off x="623400" y="2212250"/>
            <a:ext cx="17040900" cy="3927000"/>
          </a:xfrm>
          <a:prstGeom prst="rect">
            <a:avLst/>
          </a:prstGeom>
          <a:noFill/>
          <a:ln>
            <a:noFill/>
          </a:ln>
        </p:spPr>
        <p:txBody>
          <a:bodyPr spcFirstLastPara="1" wrap="square" lIns="159675" tIns="159675" rIns="159675" bIns="159675" anchor="b" anchorCtr="0">
            <a:normAutofit/>
          </a:bodyPr>
          <a:lstStyle>
            <a:lvl1pPr lvl="0" algn="ctr">
              <a:lnSpc>
                <a:spcPct val="100000"/>
              </a:lnSpc>
              <a:spcBef>
                <a:spcPts val="0"/>
              </a:spcBef>
              <a:spcAft>
                <a:spcPts val="0"/>
              </a:spcAft>
              <a:buSzPts val="21000"/>
              <a:buNone/>
              <a:defRPr sz="21000"/>
            </a:lvl1pPr>
            <a:lvl2pPr lvl="1" algn="ctr">
              <a:lnSpc>
                <a:spcPct val="100000"/>
              </a:lnSpc>
              <a:spcBef>
                <a:spcPts val="0"/>
              </a:spcBef>
              <a:spcAft>
                <a:spcPts val="0"/>
              </a:spcAft>
              <a:buSzPts val="21000"/>
              <a:buNone/>
              <a:defRPr sz="21000"/>
            </a:lvl2pPr>
            <a:lvl3pPr lvl="2" algn="ctr">
              <a:lnSpc>
                <a:spcPct val="100000"/>
              </a:lnSpc>
              <a:spcBef>
                <a:spcPts val="0"/>
              </a:spcBef>
              <a:spcAft>
                <a:spcPts val="0"/>
              </a:spcAft>
              <a:buSzPts val="21000"/>
              <a:buNone/>
              <a:defRPr sz="21000"/>
            </a:lvl3pPr>
            <a:lvl4pPr lvl="3" algn="ctr">
              <a:lnSpc>
                <a:spcPct val="100000"/>
              </a:lnSpc>
              <a:spcBef>
                <a:spcPts val="0"/>
              </a:spcBef>
              <a:spcAft>
                <a:spcPts val="0"/>
              </a:spcAft>
              <a:buSzPts val="21000"/>
              <a:buNone/>
              <a:defRPr sz="21000"/>
            </a:lvl4pPr>
            <a:lvl5pPr lvl="4" algn="ctr">
              <a:lnSpc>
                <a:spcPct val="100000"/>
              </a:lnSpc>
              <a:spcBef>
                <a:spcPts val="0"/>
              </a:spcBef>
              <a:spcAft>
                <a:spcPts val="0"/>
              </a:spcAft>
              <a:buSzPts val="21000"/>
              <a:buNone/>
              <a:defRPr sz="21000"/>
            </a:lvl5pPr>
            <a:lvl6pPr lvl="5" algn="ctr">
              <a:lnSpc>
                <a:spcPct val="100000"/>
              </a:lnSpc>
              <a:spcBef>
                <a:spcPts val="0"/>
              </a:spcBef>
              <a:spcAft>
                <a:spcPts val="0"/>
              </a:spcAft>
              <a:buSzPts val="21000"/>
              <a:buNone/>
              <a:defRPr sz="21000"/>
            </a:lvl6pPr>
            <a:lvl7pPr lvl="6" algn="ctr">
              <a:lnSpc>
                <a:spcPct val="100000"/>
              </a:lnSpc>
              <a:spcBef>
                <a:spcPts val="0"/>
              </a:spcBef>
              <a:spcAft>
                <a:spcPts val="0"/>
              </a:spcAft>
              <a:buSzPts val="21000"/>
              <a:buNone/>
              <a:defRPr sz="21000"/>
            </a:lvl7pPr>
            <a:lvl8pPr lvl="7" algn="ctr">
              <a:lnSpc>
                <a:spcPct val="100000"/>
              </a:lnSpc>
              <a:spcBef>
                <a:spcPts val="0"/>
              </a:spcBef>
              <a:spcAft>
                <a:spcPts val="0"/>
              </a:spcAft>
              <a:buSzPts val="21000"/>
              <a:buNone/>
              <a:defRPr sz="21000"/>
            </a:lvl8pPr>
            <a:lvl9pPr lvl="8" algn="ctr">
              <a:lnSpc>
                <a:spcPct val="100000"/>
              </a:lnSpc>
              <a:spcBef>
                <a:spcPts val="0"/>
              </a:spcBef>
              <a:spcAft>
                <a:spcPts val="0"/>
              </a:spcAft>
              <a:buSzPts val="21000"/>
              <a:buNone/>
              <a:defRPr sz="21000"/>
            </a:lvl9pPr>
          </a:lstStyle>
          <a:p>
            <a:r>
              <a:t>xx%</a:t>
            </a:r>
          </a:p>
        </p:txBody>
      </p:sp>
      <p:sp>
        <p:nvSpPr>
          <p:cNvPr id="46" name="Google Shape;46;p95"/>
          <p:cNvSpPr txBox="1">
            <a:spLocks noGrp="1"/>
          </p:cNvSpPr>
          <p:nvPr>
            <p:ph type="body" idx="1"/>
          </p:nvPr>
        </p:nvSpPr>
        <p:spPr>
          <a:xfrm>
            <a:off x="623400" y="6304450"/>
            <a:ext cx="17040900" cy="2601600"/>
          </a:xfrm>
          <a:prstGeom prst="rect">
            <a:avLst/>
          </a:prstGeom>
          <a:noFill/>
          <a:ln>
            <a:noFill/>
          </a:ln>
        </p:spPr>
        <p:txBody>
          <a:bodyPr spcFirstLastPara="1" wrap="square" lIns="159675" tIns="159675" rIns="159675" bIns="159675" anchor="t" anchorCtr="0">
            <a:normAutofit/>
          </a:bodyPr>
          <a:lstStyle>
            <a:lvl1pPr marL="457200" lvl="0" indent="-431800" algn="ctr">
              <a:lnSpc>
                <a:spcPct val="115000"/>
              </a:lnSpc>
              <a:spcBef>
                <a:spcPts val="0"/>
              </a:spcBef>
              <a:spcAft>
                <a:spcPts val="0"/>
              </a:spcAft>
              <a:buSzPts val="3200"/>
              <a:buChar char="●"/>
              <a:defRPr/>
            </a:lvl1pPr>
            <a:lvl2pPr marL="914400" lvl="1" indent="-381000" algn="ctr">
              <a:lnSpc>
                <a:spcPct val="115000"/>
              </a:lnSpc>
              <a:spcBef>
                <a:spcPts val="0"/>
              </a:spcBef>
              <a:spcAft>
                <a:spcPts val="0"/>
              </a:spcAft>
              <a:buSzPts val="2400"/>
              <a:buChar char="○"/>
              <a:defRPr/>
            </a:lvl2pPr>
            <a:lvl3pPr marL="1371600" lvl="2" indent="-381000" algn="ctr">
              <a:lnSpc>
                <a:spcPct val="115000"/>
              </a:lnSpc>
              <a:spcBef>
                <a:spcPts val="0"/>
              </a:spcBef>
              <a:spcAft>
                <a:spcPts val="0"/>
              </a:spcAft>
              <a:buSzPts val="2400"/>
              <a:buChar char="■"/>
              <a:defRPr/>
            </a:lvl3pPr>
            <a:lvl4pPr marL="1828800" lvl="3" indent="-381000" algn="ctr">
              <a:lnSpc>
                <a:spcPct val="115000"/>
              </a:lnSpc>
              <a:spcBef>
                <a:spcPts val="0"/>
              </a:spcBef>
              <a:spcAft>
                <a:spcPts val="0"/>
              </a:spcAft>
              <a:buSzPts val="2400"/>
              <a:buChar char="●"/>
              <a:defRPr/>
            </a:lvl4pPr>
            <a:lvl5pPr marL="2286000" lvl="4" indent="-381000" algn="ctr">
              <a:lnSpc>
                <a:spcPct val="115000"/>
              </a:lnSpc>
              <a:spcBef>
                <a:spcPts val="0"/>
              </a:spcBef>
              <a:spcAft>
                <a:spcPts val="0"/>
              </a:spcAft>
              <a:buSzPts val="2400"/>
              <a:buChar char="○"/>
              <a:defRPr/>
            </a:lvl5pPr>
            <a:lvl6pPr marL="2743200" lvl="5" indent="-381000" algn="ctr">
              <a:lnSpc>
                <a:spcPct val="115000"/>
              </a:lnSpc>
              <a:spcBef>
                <a:spcPts val="0"/>
              </a:spcBef>
              <a:spcAft>
                <a:spcPts val="0"/>
              </a:spcAft>
              <a:buSzPts val="2400"/>
              <a:buChar char="■"/>
              <a:defRPr/>
            </a:lvl6pPr>
            <a:lvl7pPr marL="3200400" lvl="6" indent="-381000" algn="ctr">
              <a:lnSpc>
                <a:spcPct val="115000"/>
              </a:lnSpc>
              <a:spcBef>
                <a:spcPts val="0"/>
              </a:spcBef>
              <a:spcAft>
                <a:spcPts val="0"/>
              </a:spcAft>
              <a:buSzPts val="2400"/>
              <a:buChar char="●"/>
              <a:defRPr/>
            </a:lvl7pPr>
            <a:lvl8pPr marL="3657600" lvl="7" indent="-381000" algn="ctr">
              <a:lnSpc>
                <a:spcPct val="115000"/>
              </a:lnSpc>
              <a:spcBef>
                <a:spcPts val="0"/>
              </a:spcBef>
              <a:spcAft>
                <a:spcPts val="0"/>
              </a:spcAft>
              <a:buSzPts val="2400"/>
              <a:buChar char="○"/>
              <a:defRPr/>
            </a:lvl8pPr>
            <a:lvl9pPr marL="4114800" lvl="8" indent="-381000" algn="ctr">
              <a:lnSpc>
                <a:spcPct val="115000"/>
              </a:lnSpc>
              <a:spcBef>
                <a:spcPts val="0"/>
              </a:spcBef>
              <a:spcAft>
                <a:spcPts val="0"/>
              </a:spcAft>
              <a:buSzPts val="2400"/>
              <a:buChar char="■"/>
              <a:defRPr/>
            </a:lvl9pPr>
          </a:lstStyle>
          <a:p>
            <a:endParaRPr/>
          </a:p>
        </p:txBody>
      </p:sp>
      <p:sp>
        <p:nvSpPr>
          <p:cNvPr id="47" name="Google Shape;47;p95"/>
          <p:cNvSpPr txBox="1">
            <a:spLocks noGrp="1"/>
          </p:cNvSpPr>
          <p:nvPr>
            <p:ph type="sldNum" idx="12"/>
          </p:nvPr>
        </p:nvSpPr>
        <p:spPr>
          <a:xfrm>
            <a:off x="16944916" y="9326434"/>
            <a:ext cx="1097400" cy="786900"/>
          </a:xfrm>
          <a:prstGeom prst="rect">
            <a:avLst/>
          </a:prstGeom>
          <a:noFill/>
          <a:ln>
            <a:noFill/>
          </a:ln>
        </p:spPr>
        <p:txBody>
          <a:bodyPr spcFirstLastPara="1" wrap="square" lIns="159675" tIns="159675" rIns="159675" bIns="159675" anchor="ctr" anchorCtr="0">
            <a:normAutofit/>
          </a:bodyPr>
          <a:lstStyle>
            <a:lvl1pPr marL="0" marR="0" lvl="0"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85"/>
          <p:cNvSpPr txBox="1">
            <a:spLocks noGrp="1"/>
          </p:cNvSpPr>
          <p:nvPr>
            <p:ph type="title"/>
          </p:nvPr>
        </p:nvSpPr>
        <p:spPr>
          <a:xfrm>
            <a:off x="623400" y="890050"/>
            <a:ext cx="17040900" cy="1145700"/>
          </a:xfrm>
          <a:prstGeom prst="rect">
            <a:avLst/>
          </a:prstGeom>
          <a:noFill/>
          <a:ln>
            <a:noFill/>
          </a:ln>
        </p:spPr>
        <p:txBody>
          <a:bodyPr spcFirstLastPara="1" wrap="square" lIns="159675" tIns="159675" rIns="159675" bIns="159675" anchor="t" anchorCtr="0">
            <a:normAutofit/>
          </a:bodyPr>
          <a:lstStyle>
            <a:lvl1pPr marR="0" lvl="0" algn="l" rtl="0">
              <a:lnSpc>
                <a:spcPct val="100000"/>
              </a:lnSpc>
              <a:spcBef>
                <a:spcPts val="0"/>
              </a:spcBef>
              <a:spcAft>
                <a:spcPts val="0"/>
              </a:spcAft>
              <a:buClr>
                <a:schemeClr val="dk1"/>
              </a:buClr>
              <a:buSzPts val="4900"/>
              <a:buFont typeface="Arial"/>
              <a:buNone/>
              <a:defRPr sz="49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4900"/>
              <a:buFont typeface="Arial"/>
              <a:buNone/>
              <a:defRPr sz="49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4900"/>
              <a:buFont typeface="Arial"/>
              <a:buNone/>
              <a:defRPr sz="49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4900"/>
              <a:buFont typeface="Arial"/>
              <a:buNone/>
              <a:defRPr sz="49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4900"/>
              <a:buFont typeface="Arial"/>
              <a:buNone/>
              <a:defRPr sz="49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4900"/>
              <a:buFont typeface="Arial"/>
              <a:buNone/>
              <a:defRPr sz="49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4900"/>
              <a:buFont typeface="Arial"/>
              <a:buNone/>
              <a:defRPr sz="49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4900"/>
              <a:buFont typeface="Arial"/>
              <a:buNone/>
              <a:defRPr sz="49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4900"/>
              <a:buFont typeface="Arial"/>
              <a:buNone/>
              <a:defRPr sz="4900" b="0" i="0" u="none" strike="noStrike" cap="none">
                <a:solidFill>
                  <a:schemeClr val="dk1"/>
                </a:solidFill>
                <a:latin typeface="Arial"/>
                <a:ea typeface="Arial"/>
                <a:cs typeface="Arial"/>
                <a:sym typeface="Arial"/>
              </a:defRPr>
            </a:lvl9pPr>
          </a:lstStyle>
          <a:p>
            <a:endParaRPr/>
          </a:p>
        </p:txBody>
      </p:sp>
      <p:sp>
        <p:nvSpPr>
          <p:cNvPr id="7" name="Google Shape;7;p85"/>
          <p:cNvSpPr txBox="1">
            <a:spLocks noGrp="1"/>
          </p:cNvSpPr>
          <p:nvPr>
            <p:ph type="body" idx="1"/>
          </p:nvPr>
        </p:nvSpPr>
        <p:spPr>
          <a:xfrm>
            <a:off x="623400" y="2304950"/>
            <a:ext cx="17040900" cy="6832800"/>
          </a:xfrm>
          <a:prstGeom prst="rect">
            <a:avLst/>
          </a:prstGeom>
          <a:noFill/>
          <a:ln>
            <a:noFill/>
          </a:ln>
        </p:spPr>
        <p:txBody>
          <a:bodyPr spcFirstLastPara="1" wrap="square" lIns="159675" tIns="159675" rIns="159675" bIns="159675" anchor="t" anchorCtr="0">
            <a:normAutofit/>
          </a:bodyPr>
          <a:lstStyle>
            <a:lvl1pPr marL="457200" marR="0" lvl="0" indent="-431800" algn="l" rtl="0">
              <a:lnSpc>
                <a:spcPct val="115000"/>
              </a:lnSpc>
              <a:spcBef>
                <a:spcPts val="0"/>
              </a:spcBef>
              <a:spcAft>
                <a:spcPts val="0"/>
              </a:spcAft>
              <a:buClr>
                <a:schemeClr val="dk2"/>
              </a:buClr>
              <a:buSzPts val="3200"/>
              <a:buFont typeface="Arial"/>
              <a:buChar char="●"/>
              <a:defRPr sz="3200" b="0" i="0" u="none" strike="noStrike" cap="none">
                <a:solidFill>
                  <a:schemeClr val="dk2"/>
                </a:solidFill>
                <a:latin typeface="Arial"/>
                <a:ea typeface="Arial"/>
                <a:cs typeface="Arial"/>
                <a:sym typeface="Arial"/>
              </a:defRPr>
            </a:lvl1pPr>
            <a:lvl2pPr marL="914400" marR="0" lvl="1" indent="-381000" algn="l" rtl="0">
              <a:lnSpc>
                <a:spcPct val="115000"/>
              </a:lnSpc>
              <a:spcBef>
                <a:spcPts val="0"/>
              </a:spcBef>
              <a:spcAft>
                <a:spcPts val="0"/>
              </a:spcAft>
              <a:buClr>
                <a:schemeClr val="dk2"/>
              </a:buClr>
              <a:buSzPts val="2400"/>
              <a:buFont typeface="Arial"/>
              <a:buChar char="○"/>
              <a:defRPr sz="2400" b="0" i="0" u="none" strike="noStrike" cap="none">
                <a:solidFill>
                  <a:schemeClr val="dk2"/>
                </a:solidFill>
                <a:latin typeface="Arial"/>
                <a:ea typeface="Arial"/>
                <a:cs typeface="Arial"/>
                <a:sym typeface="Arial"/>
              </a:defRPr>
            </a:lvl2pPr>
            <a:lvl3pPr marL="1371600" marR="0" lvl="2" indent="-381000" algn="l" rtl="0">
              <a:lnSpc>
                <a:spcPct val="115000"/>
              </a:lnSpc>
              <a:spcBef>
                <a:spcPts val="0"/>
              </a:spcBef>
              <a:spcAft>
                <a:spcPts val="0"/>
              </a:spcAft>
              <a:buClr>
                <a:schemeClr val="dk2"/>
              </a:buClr>
              <a:buSzPts val="2400"/>
              <a:buFont typeface="Arial"/>
              <a:buChar char="■"/>
              <a:defRPr sz="2400" b="0" i="0" u="none" strike="noStrike" cap="none">
                <a:solidFill>
                  <a:schemeClr val="dk2"/>
                </a:solidFill>
                <a:latin typeface="Arial"/>
                <a:ea typeface="Arial"/>
                <a:cs typeface="Arial"/>
                <a:sym typeface="Arial"/>
              </a:defRPr>
            </a:lvl3pPr>
            <a:lvl4pPr marL="1828800" marR="0" lvl="3" indent="-381000" algn="l" rtl="0">
              <a:lnSpc>
                <a:spcPct val="115000"/>
              </a:lnSpc>
              <a:spcBef>
                <a:spcPts val="0"/>
              </a:spcBef>
              <a:spcAft>
                <a:spcPts val="0"/>
              </a:spcAft>
              <a:buClr>
                <a:schemeClr val="dk2"/>
              </a:buClr>
              <a:buSzPts val="2400"/>
              <a:buFont typeface="Arial"/>
              <a:buChar char="●"/>
              <a:defRPr sz="2400" b="0" i="0" u="none" strike="noStrike" cap="none">
                <a:solidFill>
                  <a:schemeClr val="dk2"/>
                </a:solidFill>
                <a:latin typeface="Arial"/>
                <a:ea typeface="Arial"/>
                <a:cs typeface="Arial"/>
                <a:sym typeface="Arial"/>
              </a:defRPr>
            </a:lvl4pPr>
            <a:lvl5pPr marL="2286000" marR="0" lvl="4" indent="-381000" algn="l" rtl="0">
              <a:lnSpc>
                <a:spcPct val="115000"/>
              </a:lnSpc>
              <a:spcBef>
                <a:spcPts val="0"/>
              </a:spcBef>
              <a:spcAft>
                <a:spcPts val="0"/>
              </a:spcAft>
              <a:buClr>
                <a:schemeClr val="dk2"/>
              </a:buClr>
              <a:buSzPts val="2400"/>
              <a:buFont typeface="Arial"/>
              <a:buChar char="○"/>
              <a:defRPr sz="2400" b="0" i="0" u="none" strike="noStrike" cap="none">
                <a:solidFill>
                  <a:schemeClr val="dk2"/>
                </a:solidFill>
                <a:latin typeface="Arial"/>
                <a:ea typeface="Arial"/>
                <a:cs typeface="Arial"/>
                <a:sym typeface="Arial"/>
              </a:defRPr>
            </a:lvl5pPr>
            <a:lvl6pPr marL="2743200" marR="0" lvl="5" indent="-381000" algn="l" rtl="0">
              <a:lnSpc>
                <a:spcPct val="115000"/>
              </a:lnSpc>
              <a:spcBef>
                <a:spcPts val="0"/>
              </a:spcBef>
              <a:spcAft>
                <a:spcPts val="0"/>
              </a:spcAft>
              <a:buClr>
                <a:schemeClr val="dk2"/>
              </a:buClr>
              <a:buSzPts val="2400"/>
              <a:buFont typeface="Arial"/>
              <a:buChar char="■"/>
              <a:defRPr sz="2400" b="0" i="0" u="none" strike="noStrike" cap="none">
                <a:solidFill>
                  <a:schemeClr val="dk2"/>
                </a:solidFill>
                <a:latin typeface="Arial"/>
                <a:ea typeface="Arial"/>
                <a:cs typeface="Arial"/>
                <a:sym typeface="Arial"/>
              </a:defRPr>
            </a:lvl6pPr>
            <a:lvl7pPr marL="3200400" marR="0" lvl="6" indent="-381000" algn="l" rtl="0">
              <a:lnSpc>
                <a:spcPct val="115000"/>
              </a:lnSpc>
              <a:spcBef>
                <a:spcPts val="0"/>
              </a:spcBef>
              <a:spcAft>
                <a:spcPts val="0"/>
              </a:spcAft>
              <a:buClr>
                <a:schemeClr val="dk2"/>
              </a:buClr>
              <a:buSzPts val="2400"/>
              <a:buFont typeface="Arial"/>
              <a:buChar char="●"/>
              <a:defRPr sz="2400" b="0" i="0" u="none" strike="noStrike" cap="none">
                <a:solidFill>
                  <a:schemeClr val="dk2"/>
                </a:solidFill>
                <a:latin typeface="Arial"/>
                <a:ea typeface="Arial"/>
                <a:cs typeface="Arial"/>
                <a:sym typeface="Arial"/>
              </a:defRPr>
            </a:lvl7pPr>
            <a:lvl8pPr marL="3657600" marR="0" lvl="7" indent="-381000" algn="l" rtl="0">
              <a:lnSpc>
                <a:spcPct val="115000"/>
              </a:lnSpc>
              <a:spcBef>
                <a:spcPts val="0"/>
              </a:spcBef>
              <a:spcAft>
                <a:spcPts val="0"/>
              </a:spcAft>
              <a:buClr>
                <a:schemeClr val="dk2"/>
              </a:buClr>
              <a:buSzPts val="2400"/>
              <a:buFont typeface="Arial"/>
              <a:buChar char="○"/>
              <a:defRPr sz="2400" b="0" i="0" u="none" strike="noStrike" cap="none">
                <a:solidFill>
                  <a:schemeClr val="dk2"/>
                </a:solidFill>
                <a:latin typeface="Arial"/>
                <a:ea typeface="Arial"/>
                <a:cs typeface="Arial"/>
                <a:sym typeface="Arial"/>
              </a:defRPr>
            </a:lvl8pPr>
            <a:lvl9pPr marL="4114800" marR="0" lvl="8" indent="-381000" algn="l" rtl="0">
              <a:lnSpc>
                <a:spcPct val="115000"/>
              </a:lnSpc>
              <a:spcBef>
                <a:spcPts val="0"/>
              </a:spcBef>
              <a:spcAft>
                <a:spcPts val="0"/>
              </a:spcAft>
              <a:buClr>
                <a:schemeClr val="dk2"/>
              </a:buClr>
              <a:buSzPts val="2400"/>
              <a:buFont typeface="Arial"/>
              <a:buChar char="■"/>
              <a:defRPr sz="2400" b="0" i="0" u="none" strike="noStrike" cap="none">
                <a:solidFill>
                  <a:schemeClr val="dk2"/>
                </a:solidFill>
                <a:latin typeface="Arial"/>
                <a:ea typeface="Arial"/>
                <a:cs typeface="Arial"/>
                <a:sym typeface="Arial"/>
              </a:defRPr>
            </a:lvl9pPr>
          </a:lstStyle>
          <a:p>
            <a:endParaRPr/>
          </a:p>
        </p:txBody>
      </p:sp>
      <p:sp>
        <p:nvSpPr>
          <p:cNvPr id="8" name="Google Shape;8;p85"/>
          <p:cNvSpPr txBox="1">
            <a:spLocks noGrp="1"/>
          </p:cNvSpPr>
          <p:nvPr>
            <p:ph type="sldNum" idx="12"/>
          </p:nvPr>
        </p:nvSpPr>
        <p:spPr>
          <a:xfrm>
            <a:off x="16944916" y="9326434"/>
            <a:ext cx="1097400" cy="786900"/>
          </a:xfrm>
          <a:prstGeom prst="rect">
            <a:avLst/>
          </a:prstGeom>
          <a:noFill/>
          <a:ln>
            <a:noFill/>
          </a:ln>
        </p:spPr>
        <p:txBody>
          <a:bodyPr spcFirstLastPara="1" wrap="square" lIns="159675" tIns="159675" rIns="159675" bIns="159675" anchor="ctr" anchorCtr="0">
            <a:normAutofit/>
          </a:bodyPr>
          <a:lstStyle>
            <a:lvl1pPr marL="0" marR="0" lvl="0" indent="0" algn="r" rtl="0">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700"/>
              <a:buFont typeface="Arial"/>
              <a:buNone/>
              <a:defRPr sz="17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8.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pn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png"/></Relationships>
</file>

<file path=ppt/slides/_rels/slide9.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34.png"/><Relationship Id="rId5" Type="http://schemas.openxmlformats.org/officeDocument/2006/relationships/image" Target="../media/image33.png"/><Relationship Id="rId10" Type="http://schemas.openxmlformats.org/officeDocument/2006/relationships/image" Target="../media/image38.png"/><Relationship Id="rId4" Type="http://schemas.openxmlformats.org/officeDocument/2006/relationships/image" Target="../media/image32.png"/><Relationship Id="rId9" Type="http://schemas.openxmlformats.org/officeDocument/2006/relationships/image" Target="../media/image37.png"/></Relationships>
</file>

<file path=ppt/slides/_rels/slide1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50.png"/><Relationship Id="rId18" Type="http://schemas.openxmlformats.org/officeDocument/2006/relationships/image" Target="../media/image55.png"/><Relationship Id="rId26" Type="http://schemas.openxmlformats.org/officeDocument/2006/relationships/image" Target="../media/image63.png"/><Relationship Id="rId3" Type="http://schemas.openxmlformats.org/officeDocument/2006/relationships/image" Target="../media/image40.jpg"/><Relationship Id="rId21" Type="http://schemas.openxmlformats.org/officeDocument/2006/relationships/image" Target="../media/image58.png"/><Relationship Id="rId7" Type="http://schemas.openxmlformats.org/officeDocument/2006/relationships/image" Target="../media/image44.jpg"/><Relationship Id="rId12" Type="http://schemas.openxmlformats.org/officeDocument/2006/relationships/image" Target="../media/image49.jpg"/><Relationship Id="rId17" Type="http://schemas.openxmlformats.org/officeDocument/2006/relationships/image" Target="../media/image54.png"/><Relationship Id="rId25" Type="http://schemas.openxmlformats.org/officeDocument/2006/relationships/image" Target="../media/image62.png"/><Relationship Id="rId2" Type="http://schemas.openxmlformats.org/officeDocument/2006/relationships/notesSlide" Target="../notesSlides/notesSlide11.xml"/><Relationship Id="rId16" Type="http://schemas.openxmlformats.org/officeDocument/2006/relationships/image" Target="../media/image53.png"/><Relationship Id="rId20" Type="http://schemas.openxmlformats.org/officeDocument/2006/relationships/image" Target="../media/image57.png"/><Relationship Id="rId29" Type="http://schemas.openxmlformats.org/officeDocument/2006/relationships/image" Target="../media/image66.png"/><Relationship Id="rId1" Type="http://schemas.openxmlformats.org/officeDocument/2006/relationships/slideLayout" Target="../slideLayouts/slideLayout1.xml"/><Relationship Id="rId6" Type="http://schemas.openxmlformats.org/officeDocument/2006/relationships/image" Target="../media/image43.png"/><Relationship Id="rId11" Type="http://schemas.openxmlformats.org/officeDocument/2006/relationships/image" Target="../media/image48.png"/><Relationship Id="rId24" Type="http://schemas.openxmlformats.org/officeDocument/2006/relationships/image" Target="../media/image61.png"/><Relationship Id="rId5" Type="http://schemas.openxmlformats.org/officeDocument/2006/relationships/image" Target="../media/image42.jpg"/><Relationship Id="rId15" Type="http://schemas.openxmlformats.org/officeDocument/2006/relationships/image" Target="../media/image52.png"/><Relationship Id="rId23" Type="http://schemas.openxmlformats.org/officeDocument/2006/relationships/image" Target="../media/image60.jpg"/><Relationship Id="rId28" Type="http://schemas.openxmlformats.org/officeDocument/2006/relationships/image" Target="../media/image65.png"/><Relationship Id="rId10" Type="http://schemas.openxmlformats.org/officeDocument/2006/relationships/image" Target="../media/image47.png"/><Relationship Id="rId19" Type="http://schemas.openxmlformats.org/officeDocument/2006/relationships/image" Target="../media/image56.png"/><Relationship Id="rId4" Type="http://schemas.openxmlformats.org/officeDocument/2006/relationships/image" Target="../media/image41.jpg"/><Relationship Id="rId9" Type="http://schemas.openxmlformats.org/officeDocument/2006/relationships/image" Target="../media/image46.png"/><Relationship Id="rId14" Type="http://schemas.openxmlformats.org/officeDocument/2006/relationships/image" Target="../media/image51.jpg"/><Relationship Id="rId22" Type="http://schemas.openxmlformats.org/officeDocument/2006/relationships/image" Target="../media/image59.jpg"/><Relationship Id="rId27" Type="http://schemas.openxmlformats.org/officeDocument/2006/relationships/image" Target="../media/image64.jpg"/><Relationship Id="rId30" Type="http://schemas.openxmlformats.org/officeDocument/2006/relationships/image" Target="../media/image67.jpg"/></Relationships>
</file>

<file path=ppt/slides/_rels/slide12.xml.rels><?xml version="1.0" encoding="UTF-8" standalone="yes"?>
<Relationships xmlns="http://schemas.openxmlformats.org/package/2006/relationships"><Relationship Id="rId3" Type="http://schemas.openxmlformats.org/officeDocument/2006/relationships/hyperlink" Target="mailto:info@jwc.sa" TargetMode="External"/><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68.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Shape 58"/>
        <p:cNvGrpSpPr/>
        <p:nvPr/>
      </p:nvGrpSpPr>
      <p:grpSpPr>
        <a:xfrm>
          <a:off x="0" y="0"/>
          <a:ext cx="0" cy="0"/>
          <a:chOff x="0" y="0"/>
          <a:chExt cx="0" cy="0"/>
        </a:xfrm>
      </p:grpSpPr>
      <p:sp>
        <p:nvSpPr>
          <p:cNvPr id="59" name="Google Shape;59;g34c97688da3_0_0"/>
          <p:cNvSpPr/>
          <p:nvPr/>
        </p:nvSpPr>
        <p:spPr>
          <a:xfrm>
            <a:off x="0" y="50"/>
            <a:ext cx="3657600" cy="10287000"/>
          </a:xfrm>
          <a:prstGeom prst="rect">
            <a:avLst/>
          </a:prstGeom>
          <a:solidFill>
            <a:srgbClr val="EBEBEB"/>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 name="Google Shape;60;g34c97688da3_0_0"/>
          <p:cNvSpPr txBox="1"/>
          <p:nvPr/>
        </p:nvSpPr>
        <p:spPr>
          <a:xfrm>
            <a:off x="914400" y="4850225"/>
            <a:ext cx="16459200" cy="831300"/>
          </a:xfrm>
          <a:prstGeom prst="rect">
            <a:avLst/>
          </a:prstGeom>
          <a:noFill/>
          <a:ln>
            <a:noFill/>
          </a:ln>
        </p:spPr>
        <p:txBody>
          <a:bodyPr spcFirstLastPara="1" wrap="square" lIns="0" tIns="0" rIns="0" bIns="0" anchor="t" anchorCtr="0">
            <a:spAutoFit/>
          </a:bodyPr>
          <a:lstStyle/>
          <a:p>
            <a:pPr marL="0" marR="0" lvl="0" indent="0" algn="r" rtl="1">
              <a:lnSpc>
                <a:spcPct val="100000"/>
              </a:lnSpc>
              <a:spcBef>
                <a:spcPts val="0"/>
              </a:spcBef>
              <a:spcAft>
                <a:spcPts val="0"/>
              </a:spcAft>
              <a:buClr>
                <a:srgbClr val="000000"/>
              </a:buClr>
              <a:buSzPts val="6000"/>
              <a:buFont typeface="Arial"/>
              <a:buNone/>
            </a:pPr>
            <a:r>
              <a:rPr lang="en" sz="5400" b="1" i="0" u="none" strike="noStrike" cap="none">
                <a:solidFill>
                  <a:srgbClr val="666666"/>
                </a:solidFill>
                <a:latin typeface="IBM Plex Sans Arabic"/>
                <a:ea typeface="IBM Plex Sans Arabic"/>
                <a:cs typeface="IBM Plex Sans Arabic"/>
                <a:sym typeface="IBM Plex Sans Arabic"/>
              </a:rPr>
              <a:t>الملف التعريفي</a:t>
            </a:r>
            <a:endParaRPr sz="1400" b="0" i="0" u="none" strike="noStrike" cap="none">
              <a:solidFill>
                <a:srgbClr val="000000"/>
              </a:solidFill>
              <a:latin typeface="IBM Plex Sans Arabic"/>
              <a:ea typeface="IBM Plex Sans Arabic"/>
              <a:cs typeface="IBM Plex Sans Arabic"/>
              <a:sym typeface="IBM Plex Sans Arabic"/>
            </a:endParaRPr>
          </a:p>
        </p:txBody>
      </p:sp>
      <p:sp>
        <p:nvSpPr>
          <p:cNvPr id="61" name="Google Shape;61;g34c97688da3_0_0"/>
          <p:cNvSpPr txBox="1"/>
          <p:nvPr/>
        </p:nvSpPr>
        <p:spPr>
          <a:xfrm>
            <a:off x="914400" y="5833725"/>
            <a:ext cx="16459200" cy="1108200"/>
          </a:xfrm>
          <a:prstGeom prst="rect">
            <a:avLst/>
          </a:prstGeom>
          <a:noFill/>
          <a:ln>
            <a:noFill/>
          </a:ln>
        </p:spPr>
        <p:txBody>
          <a:bodyPr spcFirstLastPara="1" wrap="square" lIns="0" tIns="0" rIns="0" bIns="0" anchor="t" anchorCtr="0">
            <a:spAutoFit/>
          </a:bodyPr>
          <a:lstStyle/>
          <a:p>
            <a:pPr marL="0" marR="0" lvl="0" indent="0" algn="r" rtl="1">
              <a:lnSpc>
                <a:spcPct val="100000"/>
              </a:lnSpc>
              <a:spcBef>
                <a:spcPts val="0"/>
              </a:spcBef>
              <a:spcAft>
                <a:spcPts val="0"/>
              </a:spcAft>
              <a:buClr>
                <a:srgbClr val="666666"/>
              </a:buClr>
              <a:buSzPts val="4000"/>
              <a:buFont typeface="IBM Plex Sans Arabic"/>
              <a:buNone/>
            </a:pPr>
            <a:r>
              <a:rPr lang="en" sz="3600" b="0" i="0" u="none" strike="noStrike" cap="none">
                <a:solidFill>
                  <a:srgbClr val="666666"/>
                </a:solidFill>
                <a:latin typeface="IBM Plex Sans Arabic"/>
                <a:ea typeface="IBM Plex Sans Arabic"/>
                <a:cs typeface="IBM Plex Sans Arabic"/>
                <a:sym typeface="IBM Plex Sans Arabic"/>
              </a:rPr>
              <a:t>شركة الكلمات المترابطة للعلاقات العامة والاتصال </a:t>
            </a:r>
            <a:r>
              <a:rPr lang="en" sz="3600" b="0" i="0" u="none" strike="noStrike" cap="none">
                <a:solidFill>
                  <a:srgbClr val="666666"/>
                </a:solidFill>
                <a:latin typeface="Montserrat"/>
                <a:ea typeface="Montserrat"/>
                <a:cs typeface="Montserrat"/>
                <a:sym typeface="Montserrat"/>
              </a:rPr>
              <a:t>(JWC)</a:t>
            </a:r>
            <a:endParaRPr sz="3600" b="0" i="0" u="none" strike="noStrike" cap="none">
              <a:solidFill>
                <a:schemeClr val="dk1"/>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4800"/>
              <a:buFont typeface="Arial"/>
              <a:buNone/>
            </a:pPr>
            <a:endParaRPr sz="3600" b="0" i="0" u="none" strike="noStrike" cap="none">
              <a:solidFill>
                <a:srgbClr val="666666"/>
              </a:solidFill>
              <a:latin typeface="Montserrat"/>
              <a:ea typeface="Montserrat"/>
              <a:cs typeface="Montserrat"/>
              <a:sym typeface="Montserrat"/>
            </a:endParaRPr>
          </a:p>
        </p:txBody>
      </p:sp>
      <p:pic>
        <p:nvPicPr>
          <p:cNvPr id="62" name="Google Shape;62;g34c97688da3_0_0"/>
          <p:cNvPicPr preferRelativeResize="0"/>
          <p:nvPr/>
        </p:nvPicPr>
        <p:blipFill rotWithShape="1">
          <a:blip r:embed="rId3">
            <a:alphaModFix/>
          </a:blip>
          <a:srcRect/>
          <a:stretch/>
        </p:blipFill>
        <p:spPr>
          <a:xfrm>
            <a:off x="2089606" y="414445"/>
            <a:ext cx="3240125" cy="1696000"/>
          </a:xfrm>
          <a:prstGeom prst="rect">
            <a:avLst/>
          </a:prstGeom>
          <a:noFill/>
          <a:ln>
            <a:noFill/>
          </a:ln>
        </p:spPr>
      </p:pic>
      <p:grpSp>
        <p:nvGrpSpPr>
          <p:cNvPr id="63" name="Google Shape;63;g34c97688da3_0_0"/>
          <p:cNvGrpSpPr/>
          <p:nvPr/>
        </p:nvGrpSpPr>
        <p:grpSpPr>
          <a:xfrm>
            <a:off x="1002375" y="6387825"/>
            <a:ext cx="5486400" cy="3899100"/>
            <a:chOff x="11845925" y="6387825"/>
            <a:chExt cx="5486400" cy="3899100"/>
          </a:xfrm>
        </p:grpSpPr>
        <p:sp>
          <p:nvSpPr>
            <p:cNvPr id="64" name="Google Shape;64;g34c97688da3_0_0"/>
            <p:cNvSpPr/>
            <p:nvPr/>
          </p:nvSpPr>
          <p:spPr>
            <a:xfrm>
              <a:off x="11845925" y="6387825"/>
              <a:ext cx="5486400" cy="3899100"/>
            </a:xfrm>
            <a:prstGeom prst="triangle">
              <a:avLst>
                <a:gd name="adj" fmla="val 50000"/>
              </a:avLst>
            </a:prstGeom>
            <a:solidFill>
              <a:srgbClr val="FAAF3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 name="Google Shape;65;g34c97688da3_0_0"/>
            <p:cNvSpPr/>
            <p:nvPr/>
          </p:nvSpPr>
          <p:spPr>
            <a:xfrm>
              <a:off x="14589075" y="6387825"/>
              <a:ext cx="2741700" cy="3899100"/>
            </a:xfrm>
            <a:prstGeom prst="rtTriangle">
              <a:avLst/>
            </a:prstGeom>
            <a:solidFill>
              <a:srgbClr val="FA963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82828"/>
        </a:solidFill>
        <a:effectLst/>
      </p:bgPr>
    </p:bg>
    <p:spTree>
      <p:nvGrpSpPr>
        <p:cNvPr id="1" name="Shape 80"/>
        <p:cNvGrpSpPr/>
        <p:nvPr/>
      </p:nvGrpSpPr>
      <p:grpSpPr>
        <a:xfrm>
          <a:off x="0" y="0"/>
          <a:ext cx="0" cy="0"/>
          <a:chOff x="0" y="0"/>
          <a:chExt cx="0" cy="0"/>
        </a:xfrm>
      </p:grpSpPr>
      <p:pic>
        <p:nvPicPr>
          <p:cNvPr id="81" name="Google Shape;81;g34c97688da3_0_11"/>
          <p:cNvPicPr preferRelativeResize="0"/>
          <p:nvPr/>
        </p:nvPicPr>
        <p:blipFill rotWithShape="1">
          <a:blip r:embed="rId3">
            <a:alphaModFix/>
          </a:blip>
          <a:srcRect/>
          <a:stretch/>
        </p:blipFill>
        <p:spPr>
          <a:xfrm flipH="1">
            <a:off x="0" y="0"/>
            <a:ext cx="18288000" cy="10287005"/>
          </a:xfrm>
          <a:prstGeom prst="rect">
            <a:avLst/>
          </a:prstGeom>
          <a:noFill/>
          <a:ln>
            <a:noFill/>
          </a:ln>
        </p:spPr>
      </p:pic>
      <p:sp>
        <p:nvSpPr>
          <p:cNvPr id="82" name="Google Shape;82;g34c97688da3_0_11"/>
          <p:cNvSpPr txBox="1"/>
          <p:nvPr/>
        </p:nvSpPr>
        <p:spPr>
          <a:xfrm>
            <a:off x="9382125" y="3200400"/>
            <a:ext cx="7991475" cy="5293757"/>
          </a:xfrm>
          <a:prstGeom prst="rect">
            <a:avLst/>
          </a:prstGeom>
          <a:noFill/>
          <a:ln>
            <a:noFill/>
          </a:ln>
        </p:spPr>
        <p:txBody>
          <a:bodyPr spcFirstLastPara="1" wrap="square" lIns="0" tIns="0" rIns="0" bIns="0" anchor="t" anchorCtr="0">
            <a:spAutoFit/>
          </a:bodyPr>
          <a:lstStyle/>
          <a:p>
            <a:pPr marL="0" lvl="0" indent="0" algn="justLow" rtl="1">
              <a:lnSpc>
                <a:spcPct val="150000"/>
              </a:lnSpc>
              <a:spcBef>
                <a:spcPts val="0"/>
              </a:spcBef>
              <a:spcAft>
                <a:spcPts val="0"/>
              </a:spcAft>
              <a:buClr>
                <a:schemeClr val="dk1"/>
              </a:buClr>
              <a:buSzPts val="2400"/>
              <a:buFont typeface="Arial"/>
              <a:buNone/>
            </a:pPr>
            <a:r>
              <a:rPr lang="ar-SA" sz="2400" dirty="0">
                <a:solidFill>
                  <a:srgbClr val="F3F3F3"/>
                </a:solidFill>
                <a:latin typeface="IBM Plex Sans Arabic"/>
                <a:ea typeface="IBM Plex Sans Arabic"/>
                <a:cs typeface="IBM Plex Sans Arabic"/>
                <a:sym typeface="IBM Plex Sans Arabic"/>
              </a:rPr>
              <a:t>شركة استشارية متخصصة في التواصل الاستراتيجي والعلاقات العامة.</a:t>
            </a:r>
          </a:p>
          <a:p>
            <a:pPr marL="0" lvl="0" indent="0" algn="justLow" rtl="1">
              <a:lnSpc>
                <a:spcPct val="150000"/>
              </a:lnSpc>
              <a:spcBef>
                <a:spcPts val="1200"/>
              </a:spcBef>
              <a:spcAft>
                <a:spcPts val="0"/>
              </a:spcAft>
              <a:buClr>
                <a:schemeClr val="dk1"/>
              </a:buClr>
              <a:buSzPts val="2400"/>
              <a:buFont typeface="Arial"/>
              <a:buNone/>
            </a:pPr>
            <a:r>
              <a:rPr lang="ar-SA" sz="2400" dirty="0">
                <a:solidFill>
                  <a:srgbClr val="F3F3F3"/>
                </a:solidFill>
                <a:latin typeface="IBM Plex Sans Arabic"/>
                <a:ea typeface="IBM Plex Sans Arabic"/>
                <a:cs typeface="IBM Plex Sans Arabic"/>
                <a:sym typeface="IBM Plex Sans Arabic"/>
              </a:rPr>
              <a:t>جمعت</a:t>
            </a:r>
            <a:r>
              <a:rPr lang="en-US" sz="2400" dirty="0">
                <a:solidFill>
                  <a:srgbClr val="F3F3F3"/>
                </a:solidFill>
                <a:latin typeface="IBM Plex Sans Arabic"/>
                <a:ea typeface="IBM Plex Sans Arabic"/>
                <a:cs typeface="IBM Plex Sans Arabic"/>
                <a:sym typeface="IBM Plex Sans Arabic"/>
              </a:rPr>
              <a:t> </a:t>
            </a:r>
            <a:r>
              <a:rPr lang="en-US" sz="2400" b="1" dirty="0">
                <a:solidFill>
                  <a:srgbClr val="F3F3F3"/>
                </a:solidFill>
                <a:latin typeface="Montserrat"/>
                <a:ea typeface="Montserrat"/>
                <a:cs typeface="Montserrat"/>
                <a:sym typeface="Montserrat"/>
              </a:rPr>
              <a:t>JWC </a:t>
            </a:r>
            <a:r>
              <a:rPr lang="ar-SA" sz="2400" dirty="0">
                <a:solidFill>
                  <a:srgbClr val="F3F3F3"/>
                </a:solidFill>
                <a:latin typeface="IBM Plex Sans Arabic"/>
                <a:ea typeface="IBM Plex Sans Arabic"/>
                <a:cs typeface="IBM Plex Sans Arabic"/>
                <a:sym typeface="IBM Plex Sans Arabic"/>
              </a:rPr>
              <a:t>بين الخبرات العلمية والعملية عبر فريق عمل متنوع يجمع الخبرات الدولية والفهم العميق للسوق المحلي السعودي، عمل على مشاريع استراتيجية كبرى في المنطقة والمملكة، لمدة تزيد عن 15 عاما. </a:t>
            </a:r>
          </a:p>
          <a:p>
            <a:pPr marL="0" lvl="0" indent="0" algn="justLow" rtl="1">
              <a:lnSpc>
                <a:spcPct val="150000"/>
              </a:lnSpc>
              <a:spcBef>
                <a:spcPts val="1200"/>
              </a:spcBef>
              <a:spcAft>
                <a:spcPts val="0"/>
              </a:spcAft>
              <a:buClr>
                <a:schemeClr val="dk1"/>
              </a:buClr>
              <a:buSzPts val="2400"/>
              <a:buFont typeface="Arial"/>
              <a:buNone/>
            </a:pPr>
            <a:r>
              <a:rPr lang="ar-SA" sz="2400" dirty="0">
                <a:solidFill>
                  <a:srgbClr val="F3F3F3"/>
                </a:solidFill>
                <a:latin typeface="IBM Plex Sans Arabic"/>
                <a:ea typeface="IBM Plex Sans Arabic"/>
                <a:cs typeface="IBM Plex Sans Arabic"/>
                <a:sym typeface="IBM Plex Sans Arabic"/>
              </a:rPr>
              <a:t>في</a:t>
            </a:r>
            <a:r>
              <a:rPr lang="en-US" sz="2400" dirty="0">
                <a:solidFill>
                  <a:srgbClr val="F3F3F3"/>
                </a:solidFill>
                <a:latin typeface="IBM Plex Sans Arabic"/>
                <a:ea typeface="IBM Plex Sans Arabic"/>
                <a:cs typeface="IBM Plex Sans Arabic"/>
                <a:sym typeface="IBM Plex Sans Arabic"/>
              </a:rPr>
              <a:t> </a:t>
            </a:r>
            <a:r>
              <a:rPr lang="en-US" sz="2400" b="1" dirty="0">
                <a:solidFill>
                  <a:srgbClr val="F3F3F3"/>
                </a:solidFill>
                <a:latin typeface="Montserrat"/>
                <a:ea typeface="Montserrat"/>
                <a:cs typeface="Montserrat"/>
                <a:sym typeface="Montserrat"/>
              </a:rPr>
              <a:t>JWC </a:t>
            </a:r>
            <a:r>
              <a:rPr lang="ar-SA" sz="2400" dirty="0">
                <a:solidFill>
                  <a:srgbClr val="F3F3F3"/>
                </a:solidFill>
                <a:latin typeface="IBM Plex Sans Arabic"/>
                <a:ea typeface="IBM Plex Sans Arabic"/>
                <a:cs typeface="IBM Plex Sans Arabic"/>
                <a:sym typeface="IBM Plex Sans Arabic"/>
              </a:rPr>
              <a:t>نقدم </a:t>
            </a:r>
            <a:r>
              <a:rPr lang="ar-SA" sz="2400" dirty="0">
                <a:solidFill>
                  <a:srgbClr val="F3F3F3"/>
                </a:solidFill>
                <a:latin typeface="IBM Plex Sans Arabic"/>
                <a:cs typeface="IBM Plex Sans Arabic"/>
                <a:sym typeface="IBM Plex Sans Arabic"/>
              </a:rPr>
              <a:t>استشارات متخصصة في التواصل الاستراتيجي ومبادرات التشاركية الإيجابية بين مختلف القطاعات العامة والخاصة، والتواصل الداخلي والخارجي، وخدمات العلاقات العامة المتنوعة، بدءًا من التخطيط الاستراتيجي، وإدارة السمعة وإدارة تحليل الأزمات الإعلامية، لنوفر حلولا مبتكرة تلبي تطلعات عملائنا لخدمات اتصالية متكاملة</a:t>
            </a:r>
            <a:r>
              <a:rPr lang="ar-SA" sz="2400" dirty="0">
                <a:solidFill>
                  <a:srgbClr val="F3F3F3"/>
                </a:solidFill>
                <a:latin typeface="IBM Plex Sans Arabic"/>
                <a:ea typeface="IBM Plex Sans Arabic"/>
                <a:cs typeface="IBM Plex Sans Arabic"/>
                <a:sym typeface="IBM Plex Sans Arabic"/>
              </a:rPr>
              <a:t>.</a:t>
            </a:r>
            <a:endParaRPr lang="ar-SA" sz="2800" dirty="0">
              <a:solidFill>
                <a:schemeClr val="dk1"/>
              </a:solidFill>
            </a:endParaRPr>
          </a:p>
        </p:txBody>
      </p:sp>
      <p:pic>
        <p:nvPicPr>
          <p:cNvPr id="83" name="Google Shape;83;g34c97688da3_0_11"/>
          <p:cNvPicPr preferRelativeResize="0"/>
          <p:nvPr/>
        </p:nvPicPr>
        <p:blipFill rotWithShape="1">
          <a:blip r:embed="rId4">
            <a:alphaModFix/>
          </a:blip>
          <a:srcRect/>
          <a:stretch/>
        </p:blipFill>
        <p:spPr>
          <a:xfrm>
            <a:off x="13861841" y="1209683"/>
            <a:ext cx="4103398" cy="21478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Shape 94"/>
        <p:cNvGrpSpPr/>
        <p:nvPr/>
      </p:nvGrpSpPr>
      <p:grpSpPr>
        <a:xfrm>
          <a:off x="0" y="0"/>
          <a:ext cx="0" cy="0"/>
          <a:chOff x="0" y="0"/>
          <a:chExt cx="0" cy="0"/>
        </a:xfrm>
      </p:grpSpPr>
      <p:sp>
        <p:nvSpPr>
          <p:cNvPr id="95" name="Google Shape;95;g34c97688da3_0_17"/>
          <p:cNvSpPr/>
          <p:nvPr/>
        </p:nvSpPr>
        <p:spPr>
          <a:xfrm>
            <a:off x="40216" y="7347665"/>
            <a:ext cx="18261583" cy="2958802"/>
          </a:xfrm>
          <a:custGeom>
            <a:avLst/>
            <a:gdLst/>
            <a:ahLst/>
            <a:cxnLst/>
            <a:rect l="l" t="t" r="r" b="b"/>
            <a:pathLst>
              <a:path w="730975" h="155665" extrusionOk="0">
                <a:moveTo>
                  <a:pt x="0" y="155665"/>
                </a:moveTo>
                <a:lnTo>
                  <a:pt x="145324" y="0"/>
                </a:lnTo>
                <a:lnTo>
                  <a:pt x="730975" y="155121"/>
                </a:lnTo>
                <a:close/>
              </a:path>
            </a:pathLst>
          </a:custGeom>
          <a:solidFill>
            <a:srgbClr val="FAAF32"/>
          </a:solidFill>
          <a:ln>
            <a:noFill/>
          </a:ln>
        </p:spPr>
        <p:txBody>
          <a:bodyPr spcFirstLastPara="1" wrap="square" lIns="91425" tIns="45700" rIns="91425" bIns="45700" anchor="t" anchorCtr="0">
            <a:noAutofit/>
          </a:bodyPr>
          <a:lstStyle/>
          <a:p>
            <a:pPr marL="0" marR="0" lvl="0" indent="0" algn="r" rtl="1">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6" name="Google Shape;96;g34c97688da3_0_17"/>
          <p:cNvSpPr/>
          <p:nvPr/>
        </p:nvSpPr>
        <p:spPr>
          <a:xfrm>
            <a:off x="13009" y="7358005"/>
            <a:ext cx="6404751" cy="2937807"/>
          </a:xfrm>
          <a:custGeom>
            <a:avLst/>
            <a:gdLst/>
            <a:ahLst/>
            <a:cxnLst/>
            <a:rect l="l" t="t" r="r" b="b"/>
            <a:pathLst>
              <a:path w="254182" h="155666" extrusionOk="0">
                <a:moveTo>
                  <a:pt x="144236" y="0"/>
                </a:moveTo>
                <a:lnTo>
                  <a:pt x="254182" y="155666"/>
                </a:lnTo>
                <a:lnTo>
                  <a:pt x="0" y="155666"/>
                </a:lnTo>
                <a:close/>
              </a:path>
            </a:pathLst>
          </a:custGeom>
          <a:solidFill>
            <a:srgbClr val="FA963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 name="Google Shape;97;g34c97688da3_0_17"/>
          <p:cNvSpPr/>
          <p:nvPr/>
        </p:nvSpPr>
        <p:spPr>
          <a:xfrm>
            <a:off x="0" y="7350250"/>
            <a:ext cx="14624172" cy="2974332"/>
          </a:xfrm>
          <a:custGeom>
            <a:avLst/>
            <a:gdLst/>
            <a:ahLst/>
            <a:cxnLst/>
            <a:rect l="l" t="t" r="r" b="b"/>
            <a:pathLst>
              <a:path w="585787" h="156482" extrusionOk="0">
                <a:moveTo>
                  <a:pt x="0" y="155801"/>
                </a:moveTo>
                <a:lnTo>
                  <a:pt x="475570" y="0"/>
                </a:lnTo>
                <a:lnTo>
                  <a:pt x="585787" y="156482"/>
                </a:lnTo>
                <a:close/>
              </a:path>
            </a:pathLst>
          </a:custGeom>
          <a:solidFill>
            <a:srgbClr val="FA9632"/>
          </a:solidFill>
          <a:ln>
            <a:noFill/>
          </a:ln>
        </p:spPr>
        <p:txBody>
          <a:bodyPr spcFirstLastPara="1" wrap="square" lIns="91425" tIns="45700" rIns="91425" bIns="45700" anchor="t" anchorCtr="0">
            <a:noAutofit/>
          </a:bodyPr>
          <a:lstStyle/>
          <a:p>
            <a:pPr marL="0" marR="0" lvl="0" indent="0" algn="r" rtl="1">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 name="Google Shape;98;g34c97688da3_0_17"/>
          <p:cNvSpPr/>
          <p:nvPr/>
        </p:nvSpPr>
        <p:spPr>
          <a:xfrm>
            <a:off x="11855891" y="7341450"/>
            <a:ext cx="6432193" cy="2982829"/>
          </a:xfrm>
          <a:custGeom>
            <a:avLst/>
            <a:gdLst/>
            <a:ahLst/>
            <a:cxnLst/>
            <a:rect l="l" t="t" r="r" b="b"/>
            <a:pathLst>
              <a:path w="257855" h="155802" extrusionOk="0">
                <a:moveTo>
                  <a:pt x="0" y="0"/>
                </a:moveTo>
                <a:lnTo>
                  <a:pt x="104775" y="155802"/>
                </a:lnTo>
                <a:lnTo>
                  <a:pt x="257855" y="155802"/>
                </a:lnTo>
                <a:close/>
              </a:path>
            </a:pathLst>
          </a:custGeom>
          <a:solidFill>
            <a:srgbClr val="FAAF3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 name="Google Shape;99;g34c97688da3_0_17"/>
          <p:cNvSpPr txBox="1"/>
          <p:nvPr/>
        </p:nvSpPr>
        <p:spPr>
          <a:xfrm>
            <a:off x="997925" y="4294200"/>
            <a:ext cx="16346100" cy="1661993"/>
          </a:xfrm>
          <a:prstGeom prst="rect">
            <a:avLst/>
          </a:prstGeom>
          <a:noFill/>
          <a:ln>
            <a:noFill/>
          </a:ln>
        </p:spPr>
        <p:txBody>
          <a:bodyPr spcFirstLastPara="1" wrap="square" lIns="0" tIns="0" rIns="0" bIns="0" anchor="t" anchorCtr="0">
            <a:spAutoFit/>
          </a:bodyPr>
          <a:lstStyle/>
          <a:p>
            <a:pPr marL="0" lvl="0" indent="0" algn="ctr" rtl="1">
              <a:lnSpc>
                <a:spcPct val="150000"/>
              </a:lnSpc>
              <a:spcBef>
                <a:spcPts val="0"/>
              </a:spcBef>
              <a:spcAft>
                <a:spcPts val="0"/>
              </a:spcAft>
              <a:buClr>
                <a:schemeClr val="dk1"/>
              </a:buClr>
              <a:buSzPts val="3600"/>
              <a:buFont typeface="Arial"/>
              <a:buNone/>
            </a:pPr>
            <a:r>
              <a:rPr lang="ar-SA" sz="3600" dirty="0">
                <a:solidFill>
                  <a:srgbClr val="282828"/>
                </a:solidFill>
                <a:latin typeface="Tajawal"/>
                <a:ea typeface="Tajawal"/>
                <a:cs typeface="Tajawal"/>
                <a:sym typeface="Tajawal"/>
              </a:rPr>
              <a:t>نعمل على </a:t>
            </a:r>
            <a:r>
              <a:rPr lang="ar-SA" sz="3600" b="1" dirty="0">
                <a:solidFill>
                  <a:srgbClr val="282828"/>
                </a:solidFill>
                <a:latin typeface="Tajawal"/>
                <a:ea typeface="Tajawal"/>
                <a:cs typeface="Tajawal"/>
                <a:sym typeface="Tajawal"/>
              </a:rPr>
              <a:t>بناء وتنفيذ تواصـل يـؤثـر على الصـورة الذهـنية </a:t>
            </a:r>
            <a:r>
              <a:rPr lang="ar-SA" sz="3600" dirty="0">
                <a:solidFill>
                  <a:srgbClr val="282828"/>
                </a:solidFill>
                <a:latin typeface="Tajawal"/>
                <a:ea typeface="Tajawal"/>
                <a:cs typeface="Tajawal"/>
                <a:sym typeface="Tajawal"/>
              </a:rPr>
              <a:t>للمجتمع وسـلوكياته</a:t>
            </a:r>
            <a:endParaRPr lang="ar-SA" sz="3600" dirty="0">
              <a:solidFill>
                <a:schemeClr val="dk1"/>
              </a:solidFill>
            </a:endParaRPr>
          </a:p>
          <a:p>
            <a:pPr marL="0" lvl="0" indent="0" algn="ctr" rtl="1">
              <a:lnSpc>
                <a:spcPct val="150000"/>
              </a:lnSpc>
              <a:spcBef>
                <a:spcPts val="0"/>
              </a:spcBef>
              <a:spcAft>
                <a:spcPts val="0"/>
              </a:spcAft>
              <a:buClr>
                <a:schemeClr val="dk1"/>
              </a:buClr>
              <a:buSzPts val="3600"/>
              <a:buFont typeface="Arial"/>
              <a:buNone/>
            </a:pPr>
            <a:r>
              <a:rPr lang="ar-SA" sz="3600" b="1" dirty="0">
                <a:solidFill>
                  <a:srgbClr val="282828"/>
                </a:solidFill>
                <a:latin typeface="Tajawal"/>
                <a:ea typeface="Tajawal"/>
                <a:cs typeface="Tajawal"/>
                <a:sym typeface="Tajawal"/>
              </a:rPr>
              <a:t>ونسـاعد في اتـخاذ القـرار </a:t>
            </a:r>
            <a:r>
              <a:rPr lang="ar-SA" sz="3600" dirty="0">
                <a:solidFill>
                  <a:srgbClr val="282828"/>
                </a:solidFill>
                <a:latin typeface="Tajawal"/>
                <a:ea typeface="Tajawal"/>
                <a:cs typeface="Tajawal"/>
                <a:sym typeface="Tajawal"/>
              </a:rPr>
              <a:t>مـن أجل تلـبـية احـتياجات أصحاب الـمـصلـحـة</a:t>
            </a:r>
            <a:endParaRPr lang="ar-SA" sz="3600" dirty="0">
              <a:solidFill>
                <a:srgbClr val="282828"/>
              </a:solidFill>
              <a:latin typeface="IBM Plex Sans Arabic"/>
              <a:ea typeface="IBM Plex Sans Arabic"/>
              <a:cs typeface="IBM Plex Sans Arabic"/>
              <a:sym typeface="IBM Plex Sans Arabic"/>
            </a:endParaRPr>
          </a:p>
        </p:txBody>
      </p:sp>
      <p:pic>
        <p:nvPicPr>
          <p:cNvPr id="100" name="Google Shape;100;g34c97688da3_0_17" title="JWC-WEB--ORANGE-BLACK.png"/>
          <p:cNvPicPr preferRelativeResize="0"/>
          <p:nvPr/>
        </p:nvPicPr>
        <p:blipFill rotWithShape="1">
          <a:blip r:embed="rId3">
            <a:alphaModFix/>
          </a:blip>
          <a:srcRect t="5132" b="5132"/>
          <a:stretch/>
        </p:blipFill>
        <p:spPr>
          <a:xfrm>
            <a:off x="7092300" y="2146336"/>
            <a:ext cx="4103397" cy="21478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Shape 114"/>
        <p:cNvGrpSpPr/>
        <p:nvPr/>
      </p:nvGrpSpPr>
      <p:grpSpPr>
        <a:xfrm>
          <a:off x="0" y="0"/>
          <a:ext cx="0" cy="0"/>
          <a:chOff x="0" y="0"/>
          <a:chExt cx="0" cy="0"/>
        </a:xfrm>
      </p:grpSpPr>
      <p:sp>
        <p:nvSpPr>
          <p:cNvPr id="115" name="Google Shape;115;g34c97688da3_0_26"/>
          <p:cNvSpPr txBox="1"/>
          <p:nvPr/>
        </p:nvSpPr>
        <p:spPr>
          <a:xfrm>
            <a:off x="15771300" y="9601200"/>
            <a:ext cx="1523100" cy="300900"/>
          </a:xfrm>
          <a:prstGeom prst="rect">
            <a:avLst/>
          </a:prstGeom>
          <a:noFill/>
          <a:ln>
            <a:noFill/>
          </a:ln>
        </p:spPr>
        <p:txBody>
          <a:bodyPr spcFirstLastPara="1" wrap="square" lIns="0" tIns="0" rIns="0" bIns="0" anchor="t" anchorCtr="0">
            <a:norm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 sz="1400" b="0" i="0" u="none" strike="noStrike" cap="none">
                <a:solidFill>
                  <a:srgbClr val="CCCCCC"/>
                </a:solidFill>
                <a:latin typeface="Montserrat"/>
                <a:ea typeface="Montserrat"/>
                <a:cs typeface="Montserrat"/>
                <a:sym typeface="Montserrat"/>
              </a:rPr>
              <a:t>4</a:t>
            </a:fld>
            <a:endParaRPr sz="1400" b="0" i="0" u="none" strike="noStrike" cap="none">
              <a:solidFill>
                <a:srgbClr val="CCCCCC"/>
              </a:solidFill>
              <a:latin typeface="Montserrat"/>
              <a:ea typeface="Montserrat"/>
              <a:cs typeface="Montserrat"/>
              <a:sym typeface="Montserrat"/>
            </a:endParaRPr>
          </a:p>
        </p:txBody>
      </p:sp>
      <p:sp>
        <p:nvSpPr>
          <p:cNvPr id="2" name="Google Shape;130;g34c97688da3_0_26">
            <a:extLst>
              <a:ext uri="{FF2B5EF4-FFF2-40B4-BE49-F238E27FC236}">
                <a16:creationId xmlns:a16="http://schemas.microsoft.com/office/drawing/2014/main" id="{E21FDA6C-1F65-3DBE-BD14-A0A1A9859EED}"/>
              </a:ext>
            </a:extLst>
          </p:cNvPr>
          <p:cNvSpPr txBox="1"/>
          <p:nvPr/>
        </p:nvSpPr>
        <p:spPr>
          <a:xfrm>
            <a:off x="7027300" y="5960400"/>
            <a:ext cx="4237200" cy="2300630"/>
          </a:xfrm>
          <a:prstGeom prst="rect">
            <a:avLst/>
          </a:prstGeom>
          <a:noFill/>
          <a:ln>
            <a:noFill/>
          </a:ln>
        </p:spPr>
        <p:txBody>
          <a:bodyPr spcFirstLastPara="1" wrap="square" lIns="0" tIns="0" rIns="0" bIns="0" anchor="t" anchorCtr="0">
            <a:spAutoFit/>
          </a:bodyPr>
          <a:lstStyle/>
          <a:p>
            <a:pPr marL="0" marR="0" lvl="0" indent="0" algn="ctr" rtl="1">
              <a:lnSpc>
                <a:spcPct val="115000"/>
              </a:lnSpc>
              <a:spcBef>
                <a:spcPts val="0"/>
              </a:spcBef>
              <a:spcAft>
                <a:spcPts val="0"/>
              </a:spcAft>
              <a:buClr>
                <a:srgbClr val="000000"/>
              </a:buClr>
              <a:buSzPts val="3000"/>
              <a:buFont typeface="Arial"/>
              <a:buNone/>
            </a:pPr>
            <a:r>
              <a:rPr lang="ar-SA" sz="3000" b="1" i="0" u="none" strike="noStrike" cap="none" dirty="0">
                <a:solidFill>
                  <a:srgbClr val="595959"/>
                </a:solidFill>
                <a:latin typeface="IBM Plex Sans Arabic"/>
                <a:ea typeface="IBM Plex Sans Arabic"/>
                <a:cs typeface="IBM Plex Sans Arabic"/>
                <a:sym typeface="IBM Plex Sans Arabic"/>
              </a:rPr>
              <a:t>خبرة متراكمة</a:t>
            </a:r>
          </a:p>
          <a:p>
            <a:pPr marL="0" marR="0" lvl="0" indent="0" algn="ctr" rtl="1">
              <a:lnSpc>
                <a:spcPct val="115000"/>
              </a:lnSpc>
              <a:spcBef>
                <a:spcPts val="0"/>
              </a:spcBef>
              <a:spcAft>
                <a:spcPts val="0"/>
              </a:spcAft>
              <a:buClr>
                <a:srgbClr val="000000"/>
              </a:buClr>
              <a:buSzPts val="2500"/>
              <a:buFont typeface="Arial"/>
              <a:buNone/>
            </a:pPr>
            <a:endParaRPr lang="ar-SA" sz="2500" b="1" i="0" u="none" strike="noStrike" cap="none" dirty="0">
              <a:solidFill>
                <a:srgbClr val="595959"/>
              </a:solidFill>
              <a:latin typeface="IBM Plex Sans Arabic"/>
              <a:ea typeface="IBM Plex Sans Arabic"/>
              <a:cs typeface="IBM Plex Sans Arabic"/>
              <a:sym typeface="IBM Plex Sans Arabic"/>
            </a:endParaRPr>
          </a:p>
          <a:p>
            <a:pPr marL="0" marR="0" lvl="0" indent="0" algn="ctr" rtl="1">
              <a:lnSpc>
                <a:spcPct val="115000"/>
              </a:lnSpc>
              <a:spcBef>
                <a:spcPts val="0"/>
              </a:spcBef>
              <a:spcAft>
                <a:spcPts val="0"/>
              </a:spcAft>
              <a:buClr>
                <a:srgbClr val="000000"/>
              </a:buClr>
              <a:buSzPts val="2500"/>
              <a:buFont typeface="Arial"/>
              <a:buNone/>
            </a:pPr>
            <a:r>
              <a:rPr lang="ar-SA" sz="2500" b="0" i="0" u="none" strike="noStrike" cap="none" dirty="0">
                <a:solidFill>
                  <a:srgbClr val="595959"/>
                </a:solidFill>
                <a:latin typeface="IBM Plex Sans Arabic"/>
                <a:ea typeface="IBM Plex Sans Arabic"/>
                <a:cs typeface="IBM Plex Sans Arabic"/>
                <a:sym typeface="IBM Plex Sans Arabic"/>
              </a:rPr>
              <a:t>يمتلك فريقنا الخبرة الواسعة في مجالات استشارات التواصل والعلاقات العامة والتسويق</a:t>
            </a:r>
          </a:p>
        </p:txBody>
      </p:sp>
      <p:sp>
        <p:nvSpPr>
          <p:cNvPr id="3" name="Google Shape;131;g34c97688da3_0_26">
            <a:extLst>
              <a:ext uri="{FF2B5EF4-FFF2-40B4-BE49-F238E27FC236}">
                <a16:creationId xmlns:a16="http://schemas.microsoft.com/office/drawing/2014/main" id="{9E5977AF-2A8A-EA79-B112-64251C5FFBF6}"/>
              </a:ext>
            </a:extLst>
          </p:cNvPr>
          <p:cNvSpPr txBox="1"/>
          <p:nvPr/>
        </p:nvSpPr>
        <p:spPr>
          <a:xfrm>
            <a:off x="12217050" y="5960400"/>
            <a:ext cx="4237200" cy="2300630"/>
          </a:xfrm>
          <a:prstGeom prst="rect">
            <a:avLst/>
          </a:prstGeom>
          <a:noFill/>
          <a:ln>
            <a:noFill/>
          </a:ln>
        </p:spPr>
        <p:txBody>
          <a:bodyPr spcFirstLastPara="1" wrap="square" lIns="0" tIns="0" rIns="0" bIns="0" anchor="t" anchorCtr="0">
            <a:spAutoFit/>
          </a:bodyPr>
          <a:lstStyle/>
          <a:p>
            <a:pPr marL="0" marR="0" lvl="0" indent="0" algn="ctr" rtl="1">
              <a:lnSpc>
                <a:spcPct val="115000"/>
              </a:lnSpc>
              <a:spcBef>
                <a:spcPts val="0"/>
              </a:spcBef>
              <a:spcAft>
                <a:spcPts val="0"/>
              </a:spcAft>
              <a:buClr>
                <a:srgbClr val="000000"/>
              </a:buClr>
              <a:buSzPts val="3000"/>
              <a:buFont typeface="Arial"/>
              <a:buNone/>
            </a:pPr>
            <a:r>
              <a:rPr lang="ar-SA" sz="3000" b="1" i="0" u="none" strike="noStrike" cap="none" dirty="0">
                <a:solidFill>
                  <a:srgbClr val="595959"/>
                </a:solidFill>
                <a:latin typeface="IBM Plex Sans Arabic"/>
                <a:ea typeface="IBM Plex Sans Arabic"/>
                <a:cs typeface="IBM Plex Sans Arabic"/>
                <a:sym typeface="IBM Plex Sans Arabic"/>
              </a:rPr>
              <a:t>حلول مخصصة</a:t>
            </a:r>
          </a:p>
          <a:p>
            <a:pPr marL="0" marR="0" lvl="0" indent="0" algn="ctr" rtl="1">
              <a:lnSpc>
                <a:spcPct val="115000"/>
              </a:lnSpc>
              <a:spcBef>
                <a:spcPts val="0"/>
              </a:spcBef>
              <a:spcAft>
                <a:spcPts val="0"/>
              </a:spcAft>
              <a:buClr>
                <a:srgbClr val="000000"/>
              </a:buClr>
              <a:buSzPts val="2500"/>
              <a:buFont typeface="Arial"/>
              <a:buNone/>
            </a:pPr>
            <a:endParaRPr lang="ar-SA" sz="2500" b="1" i="0" u="none" strike="noStrike" cap="none" dirty="0">
              <a:solidFill>
                <a:srgbClr val="595959"/>
              </a:solidFill>
              <a:latin typeface="IBM Plex Sans Arabic"/>
              <a:ea typeface="IBM Plex Sans Arabic"/>
              <a:cs typeface="IBM Plex Sans Arabic"/>
              <a:sym typeface="IBM Plex Sans Arabic"/>
            </a:endParaRPr>
          </a:p>
          <a:p>
            <a:pPr marL="0" marR="0" lvl="0" indent="0" algn="ctr" rtl="1">
              <a:lnSpc>
                <a:spcPct val="115000"/>
              </a:lnSpc>
              <a:spcBef>
                <a:spcPts val="0"/>
              </a:spcBef>
              <a:spcAft>
                <a:spcPts val="0"/>
              </a:spcAft>
              <a:buClr>
                <a:srgbClr val="000000"/>
              </a:buClr>
              <a:buSzPts val="2500"/>
              <a:buFont typeface="Arial"/>
              <a:buNone/>
            </a:pPr>
            <a:r>
              <a:rPr lang="ar-SA" sz="2500" b="0" i="0" u="none" strike="noStrike" cap="none" dirty="0">
                <a:solidFill>
                  <a:srgbClr val="595959"/>
                </a:solidFill>
                <a:latin typeface="IBM Plex Sans Arabic"/>
                <a:ea typeface="IBM Plex Sans Arabic"/>
                <a:cs typeface="IBM Plex Sans Arabic"/>
                <a:sym typeface="IBM Plex Sans Arabic"/>
              </a:rPr>
              <a:t>نفهم أن كل عميل فريد، لذا نقوم بتصميم حلول تناسب احتياجاته ومتطلباته</a:t>
            </a:r>
          </a:p>
        </p:txBody>
      </p:sp>
      <p:sp>
        <p:nvSpPr>
          <p:cNvPr id="4" name="Google Shape;132;g34c97688da3_0_26">
            <a:extLst>
              <a:ext uri="{FF2B5EF4-FFF2-40B4-BE49-F238E27FC236}">
                <a16:creationId xmlns:a16="http://schemas.microsoft.com/office/drawing/2014/main" id="{46185C3F-F61C-0E66-5F8C-7C6D4252B286}"/>
              </a:ext>
            </a:extLst>
          </p:cNvPr>
          <p:cNvSpPr txBox="1"/>
          <p:nvPr/>
        </p:nvSpPr>
        <p:spPr>
          <a:xfrm>
            <a:off x="1842500" y="5960400"/>
            <a:ext cx="4237200" cy="2300630"/>
          </a:xfrm>
          <a:prstGeom prst="rect">
            <a:avLst/>
          </a:prstGeom>
          <a:noFill/>
          <a:ln>
            <a:noFill/>
          </a:ln>
        </p:spPr>
        <p:txBody>
          <a:bodyPr spcFirstLastPara="1" wrap="square" lIns="0" tIns="0" rIns="0" bIns="0" anchor="t" anchorCtr="0">
            <a:spAutoFit/>
          </a:bodyPr>
          <a:lstStyle/>
          <a:p>
            <a:pPr marL="0" marR="0" lvl="0" indent="0" algn="ctr" rtl="1">
              <a:lnSpc>
                <a:spcPct val="115000"/>
              </a:lnSpc>
              <a:spcBef>
                <a:spcPts val="0"/>
              </a:spcBef>
              <a:spcAft>
                <a:spcPts val="0"/>
              </a:spcAft>
              <a:buClr>
                <a:srgbClr val="000000"/>
              </a:buClr>
              <a:buSzPts val="3000"/>
              <a:buFont typeface="Arial"/>
              <a:buNone/>
            </a:pPr>
            <a:r>
              <a:rPr lang="ar-SA" sz="3000" b="1" i="0" u="none" strike="noStrike" cap="none" dirty="0">
                <a:solidFill>
                  <a:srgbClr val="595959"/>
                </a:solidFill>
                <a:latin typeface="IBM Plex Sans Arabic"/>
                <a:ea typeface="IBM Plex Sans Arabic"/>
                <a:cs typeface="IBM Plex Sans Arabic"/>
                <a:sym typeface="IBM Plex Sans Arabic"/>
              </a:rPr>
              <a:t>نتائج ملموسة</a:t>
            </a:r>
          </a:p>
          <a:p>
            <a:pPr marL="0" marR="0" lvl="0" indent="0" algn="ctr" rtl="1">
              <a:lnSpc>
                <a:spcPct val="115000"/>
              </a:lnSpc>
              <a:spcBef>
                <a:spcPts val="0"/>
              </a:spcBef>
              <a:spcAft>
                <a:spcPts val="0"/>
              </a:spcAft>
              <a:buClr>
                <a:srgbClr val="000000"/>
              </a:buClr>
              <a:buSzPts val="2500"/>
              <a:buFont typeface="Arial"/>
              <a:buNone/>
            </a:pPr>
            <a:endParaRPr lang="ar-SA" sz="2500" b="1" i="0" u="none" strike="noStrike" cap="none" dirty="0">
              <a:solidFill>
                <a:srgbClr val="595959"/>
              </a:solidFill>
              <a:latin typeface="IBM Plex Sans Arabic"/>
              <a:ea typeface="IBM Plex Sans Arabic"/>
              <a:cs typeface="IBM Plex Sans Arabic"/>
              <a:sym typeface="IBM Plex Sans Arabic"/>
            </a:endParaRPr>
          </a:p>
          <a:p>
            <a:pPr marL="0" marR="0" lvl="0" indent="0" algn="ctr" rtl="1">
              <a:lnSpc>
                <a:spcPct val="115000"/>
              </a:lnSpc>
              <a:spcBef>
                <a:spcPts val="0"/>
              </a:spcBef>
              <a:spcAft>
                <a:spcPts val="0"/>
              </a:spcAft>
              <a:buClr>
                <a:srgbClr val="000000"/>
              </a:buClr>
              <a:buSzPts val="2500"/>
              <a:buFont typeface="Arial"/>
              <a:buNone/>
            </a:pPr>
            <a:r>
              <a:rPr lang="ar-SA" sz="2500" b="0" i="0" u="none" strike="noStrike" cap="none" dirty="0">
                <a:solidFill>
                  <a:srgbClr val="595959"/>
                </a:solidFill>
                <a:latin typeface="IBM Plex Sans Arabic"/>
                <a:ea typeface="IBM Plex Sans Arabic"/>
                <a:cs typeface="IBM Plex Sans Arabic"/>
                <a:sym typeface="IBM Plex Sans Arabic"/>
              </a:rPr>
              <a:t>نركز على تحقيق النتائج وقياس أثر التواصل الاستراتيجي لضمان التأثير الفعال</a:t>
            </a:r>
          </a:p>
        </p:txBody>
      </p:sp>
      <p:sp>
        <p:nvSpPr>
          <p:cNvPr id="5" name="Google Shape;133;g34c97688da3_0_26">
            <a:extLst>
              <a:ext uri="{FF2B5EF4-FFF2-40B4-BE49-F238E27FC236}">
                <a16:creationId xmlns:a16="http://schemas.microsoft.com/office/drawing/2014/main" id="{8119E9B9-7AF6-E7E6-F3D8-1180573D5C8E}"/>
              </a:ext>
            </a:extLst>
          </p:cNvPr>
          <p:cNvSpPr txBox="1"/>
          <p:nvPr/>
        </p:nvSpPr>
        <p:spPr>
          <a:xfrm>
            <a:off x="1828800" y="1371600"/>
            <a:ext cx="14630400" cy="553998"/>
          </a:xfrm>
          <a:prstGeom prst="rect">
            <a:avLst/>
          </a:prstGeom>
          <a:noFill/>
          <a:ln>
            <a:noFill/>
          </a:ln>
        </p:spPr>
        <p:txBody>
          <a:bodyPr spcFirstLastPara="1" wrap="square" lIns="0" tIns="0" rIns="0" bIns="0" anchor="t" anchorCtr="0">
            <a:spAutoFit/>
          </a:bodyPr>
          <a:lstStyle/>
          <a:p>
            <a:pPr algn="ctr" rtl="1"/>
            <a:r>
              <a:rPr lang="ar-SA" sz="3600" b="1" dirty="0">
                <a:solidFill>
                  <a:srgbClr val="595959"/>
                </a:solidFill>
                <a:latin typeface="IBM Plex Sans Arabic"/>
                <a:ea typeface="IBM Plex Sans Arabic"/>
                <a:cs typeface="IBM Plex Sans Arabic"/>
                <a:sym typeface="IBM Plex Sans Arabic"/>
              </a:rPr>
              <a:t>ما الذي يميز  </a:t>
            </a:r>
            <a:r>
              <a:rPr lang="en-US" sz="3600" b="1" dirty="0">
                <a:solidFill>
                  <a:srgbClr val="595959"/>
                </a:solidFill>
                <a:latin typeface="Montserrat"/>
                <a:ea typeface="Montserrat"/>
                <a:cs typeface="Montserrat"/>
                <a:sym typeface="Montserrat"/>
              </a:rPr>
              <a:t>JWC</a:t>
            </a:r>
            <a:endParaRPr lang="en-US" sz="3600" b="1" i="0" u="none" strike="noStrike" cap="none" dirty="0">
              <a:solidFill>
                <a:srgbClr val="595959"/>
              </a:solidFill>
              <a:latin typeface="Montserrat"/>
              <a:ea typeface="Montserrat"/>
              <a:cs typeface="Montserrat"/>
              <a:sym typeface="Montserrat"/>
            </a:endParaRPr>
          </a:p>
        </p:txBody>
      </p:sp>
      <p:pic>
        <p:nvPicPr>
          <p:cNvPr id="6" name="Google Shape;134;g34c97688da3_0_26" title="1.png">
            <a:extLst>
              <a:ext uri="{FF2B5EF4-FFF2-40B4-BE49-F238E27FC236}">
                <a16:creationId xmlns:a16="http://schemas.microsoft.com/office/drawing/2014/main" id="{A6FB8F8F-9844-8596-DCBF-31FBDF7D9D29}"/>
              </a:ext>
            </a:extLst>
          </p:cNvPr>
          <p:cNvPicPr preferRelativeResize="0"/>
          <p:nvPr/>
        </p:nvPicPr>
        <p:blipFill rotWithShape="1">
          <a:blip r:embed="rId3">
            <a:alphaModFix/>
          </a:blip>
          <a:srcRect t="12092" b="12092"/>
          <a:stretch/>
        </p:blipFill>
        <p:spPr>
          <a:xfrm>
            <a:off x="12651225" y="2523583"/>
            <a:ext cx="4247101" cy="3219963"/>
          </a:xfrm>
          <a:prstGeom prst="rect">
            <a:avLst/>
          </a:prstGeom>
          <a:noFill/>
          <a:ln>
            <a:noFill/>
          </a:ln>
        </p:spPr>
      </p:pic>
      <p:pic>
        <p:nvPicPr>
          <p:cNvPr id="7" name="Google Shape;135;g34c97688da3_0_26" title="3.png">
            <a:extLst>
              <a:ext uri="{FF2B5EF4-FFF2-40B4-BE49-F238E27FC236}">
                <a16:creationId xmlns:a16="http://schemas.microsoft.com/office/drawing/2014/main" id="{B09246E1-CEEF-D003-A428-B1B9993B08E8}"/>
              </a:ext>
            </a:extLst>
          </p:cNvPr>
          <p:cNvPicPr preferRelativeResize="0"/>
          <p:nvPr/>
        </p:nvPicPr>
        <p:blipFill rotWithShape="1">
          <a:blip r:embed="rId4">
            <a:alphaModFix/>
          </a:blip>
          <a:srcRect t="12092" b="12092"/>
          <a:stretch/>
        </p:blipFill>
        <p:spPr>
          <a:xfrm>
            <a:off x="6680890" y="2367681"/>
            <a:ext cx="4776699" cy="3621473"/>
          </a:xfrm>
          <a:prstGeom prst="rect">
            <a:avLst/>
          </a:prstGeom>
          <a:noFill/>
          <a:ln>
            <a:noFill/>
          </a:ln>
        </p:spPr>
      </p:pic>
      <p:pic>
        <p:nvPicPr>
          <p:cNvPr id="8" name="Google Shape;136;g34c97688da3_0_26" title="2.png">
            <a:extLst>
              <a:ext uri="{FF2B5EF4-FFF2-40B4-BE49-F238E27FC236}">
                <a16:creationId xmlns:a16="http://schemas.microsoft.com/office/drawing/2014/main" id="{19C8EB65-92C7-106B-BB34-343A176678EB}"/>
              </a:ext>
            </a:extLst>
          </p:cNvPr>
          <p:cNvPicPr preferRelativeResize="0"/>
          <p:nvPr/>
        </p:nvPicPr>
        <p:blipFill rotWithShape="1">
          <a:blip r:embed="rId5">
            <a:alphaModFix/>
          </a:blip>
          <a:srcRect t="9455" b="9447"/>
          <a:stretch/>
        </p:blipFill>
        <p:spPr>
          <a:xfrm>
            <a:off x="1674188" y="2438777"/>
            <a:ext cx="3687977" cy="299079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Shape 140"/>
        <p:cNvGrpSpPr/>
        <p:nvPr/>
      </p:nvGrpSpPr>
      <p:grpSpPr>
        <a:xfrm>
          <a:off x="0" y="0"/>
          <a:ext cx="0" cy="0"/>
          <a:chOff x="0" y="0"/>
          <a:chExt cx="0" cy="0"/>
        </a:xfrm>
      </p:grpSpPr>
      <p:sp>
        <p:nvSpPr>
          <p:cNvPr id="141" name="Google Shape;141;g34c97688da3_0_55"/>
          <p:cNvSpPr txBox="1"/>
          <p:nvPr/>
        </p:nvSpPr>
        <p:spPr>
          <a:xfrm>
            <a:off x="15771300" y="9601200"/>
            <a:ext cx="1523100" cy="300900"/>
          </a:xfrm>
          <a:prstGeom prst="rect">
            <a:avLst/>
          </a:prstGeom>
          <a:noFill/>
          <a:ln>
            <a:noFill/>
          </a:ln>
        </p:spPr>
        <p:txBody>
          <a:bodyPr spcFirstLastPara="1" wrap="square" lIns="0" tIns="0" rIns="0" bIns="0" anchor="t" anchorCtr="0">
            <a:norm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 sz="1400" b="0" i="0" u="none" strike="noStrike" cap="none">
                <a:solidFill>
                  <a:srgbClr val="CCCCCC"/>
                </a:solidFill>
                <a:latin typeface="Montserrat"/>
                <a:ea typeface="Montserrat"/>
                <a:cs typeface="Montserrat"/>
                <a:sym typeface="Montserrat"/>
              </a:rPr>
              <a:t>5</a:t>
            </a:fld>
            <a:endParaRPr sz="1400" b="0" i="0" u="none" strike="noStrike" cap="none">
              <a:solidFill>
                <a:srgbClr val="CCCCCC"/>
              </a:solidFill>
              <a:latin typeface="Montserrat"/>
              <a:ea typeface="Montserrat"/>
              <a:cs typeface="Montserrat"/>
              <a:sym typeface="Montserrat"/>
            </a:endParaRPr>
          </a:p>
        </p:txBody>
      </p:sp>
      <p:sp>
        <p:nvSpPr>
          <p:cNvPr id="2" name="Google Shape;159;g34c97688da3_0_55">
            <a:extLst>
              <a:ext uri="{FF2B5EF4-FFF2-40B4-BE49-F238E27FC236}">
                <a16:creationId xmlns:a16="http://schemas.microsoft.com/office/drawing/2014/main" id="{FEE71F8B-80B3-AE37-AB0E-E6533768D2F3}"/>
              </a:ext>
            </a:extLst>
          </p:cNvPr>
          <p:cNvSpPr txBox="1"/>
          <p:nvPr/>
        </p:nvSpPr>
        <p:spPr>
          <a:xfrm>
            <a:off x="914400" y="2286000"/>
            <a:ext cx="16417800" cy="849463"/>
          </a:xfrm>
          <a:prstGeom prst="rect">
            <a:avLst/>
          </a:prstGeom>
          <a:noFill/>
          <a:ln>
            <a:noFill/>
          </a:ln>
        </p:spPr>
        <p:txBody>
          <a:bodyPr spcFirstLastPara="1" wrap="square" lIns="0" tIns="0" rIns="0" bIns="0" anchor="t" anchorCtr="0">
            <a:spAutoFit/>
          </a:bodyPr>
          <a:lstStyle/>
          <a:p>
            <a:pPr marL="0" marR="0" lvl="0" indent="0" algn="r" rtl="1">
              <a:lnSpc>
                <a:spcPct val="115000"/>
              </a:lnSpc>
              <a:spcBef>
                <a:spcPts val="0"/>
              </a:spcBef>
              <a:spcAft>
                <a:spcPts val="0"/>
              </a:spcAft>
              <a:buClr>
                <a:srgbClr val="000000"/>
              </a:buClr>
              <a:buSzPts val="3000"/>
              <a:buFont typeface="Arial"/>
              <a:buNone/>
            </a:pPr>
            <a:r>
              <a:rPr lang="ar-SA" sz="2400" b="0" i="0" u="none" strike="noStrike" cap="none" dirty="0">
                <a:solidFill>
                  <a:srgbClr val="282828"/>
                </a:solidFill>
                <a:latin typeface="IBM Plex Sans Arabic"/>
                <a:ea typeface="IBM Plex Sans Arabic"/>
                <a:cs typeface="IBM Plex Sans Arabic"/>
                <a:sym typeface="IBM Plex Sans Arabic"/>
              </a:rPr>
              <a:t>نؤمن بأن التواصل الفعّال هو محور نجاح أي منظمة؛ لذا نقدم استشارات فريدة في مجالات التواصل</a:t>
            </a:r>
            <a:r>
              <a:rPr lang="ar-SA" sz="2400" dirty="0">
                <a:solidFill>
                  <a:srgbClr val="282828"/>
                </a:solidFill>
                <a:latin typeface="IBM Plex Sans Arabic"/>
                <a:ea typeface="IBM Plex Sans Arabic"/>
                <a:cs typeface="IBM Plex Sans Arabic"/>
                <a:sym typeface="IBM Plex Sans Arabic"/>
              </a:rPr>
              <a:t> </a:t>
            </a:r>
            <a:r>
              <a:rPr lang="ar-SA" sz="2400" b="0" i="0" u="none" strike="noStrike" cap="none" dirty="0">
                <a:solidFill>
                  <a:srgbClr val="282828"/>
                </a:solidFill>
                <a:latin typeface="IBM Plex Sans Arabic"/>
                <a:ea typeface="IBM Plex Sans Arabic"/>
                <a:cs typeface="IBM Plex Sans Arabic"/>
                <a:sym typeface="IBM Plex Sans Arabic"/>
              </a:rPr>
              <a:t>والعلاقات العامة، مما يسهم في بناء سمعة قوية وتعزيز العلامة التجارية لعملائنا في الأسواق التنافسية.</a:t>
            </a:r>
          </a:p>
        </p:txBody>
      </p:sp>
      <p:sp>
        <p:nvSpPr>
          <p:cNvPr id="3" name="Google Shape;160;g34c97688da3_0_55">
            <a:extLst>
              <a:ext uri="{FF2B5EF4-FFF2-40B4-BE49-F238E27FC236}">
                <a16:creationId xmlns:a16="http://schemas.microsoft.com/office/drawing/2014/main" id="{6BF5E90D-490E-4456-F924-C4855C61EB16}"/>
              </a:ext>
            </a:extLst>
          </p:cNvPr>
          <p:cNvSpPr txBox="1"/>
          <p:nvPr/>
        </p:nvSpPr>
        <p:spPr>
          <a:xfrm>
            <a:off x="5305625" y="7041550"/>
            <a:ext cx="3631800" cy="835800"/>
          </a:xfrm>
          <a:prstGeom prst="rect">
            <a:avLst/>
          </a:prstGeom>
          <a:noFill/>
          <a:ln>
            <a:noFill/>
          </a:ln>
        </p:spPr>
        <p:txBody>
          <a:bodyPr spcFirstLastPara="1" wrap="square" lIns="55425" tIns="55425" rIns="55425" bIns="55425" anchor="t" anchorCtr="0">
            <a:noAutofit/>
          </a:bodyPr>
          <a:lstStyle/>
          <a:p>
            <a:pPr marL="0" marR="0" lvl="0" indent="0" algn="ctr" rtl="1">
              <a:lnSpc>
                <a:spcPct val="115000"/>
              </a:lnSpc>
              <a:spcBef>
                <a:spcPts val="0"/>
              </a:spcBef>
              <a:spcAft>
                <a:spcPts val="0"/>
              </a:spcAft>
              <a:buClr>
                <a:srgbClr val="000000"/>
              </a:buClr>
              <a:buSzPts val="2200"/>
              <a:buFont typeface="Arial"/>
              <a:buNone/>
            </a:pPr>
            <a:r>
              <a:rPr lang="ar-SA" sz="2200" b="1" dirty="0">
                <a:solidFill>
                  <a:srgbClr val="595959"/>
                </a:solidFill>
                <a:latin typeface="IBM Plex Sans Arabic"/>
                <a:cs typeface="IBM Plex Sans Arabic"/>
                <a:sym typeface="IBM Plex Sans Arabic"/>
              </a:rPr>
              <a:t>العلاقات العامة</a:t>
            </a:r>
          </a:p>
          <a:p>
            <a:pPr marL="0" marR="0" lvl="0" indent="0" algn="ctr" rtl="1">
              <a:lnSpc>
                <a:spcPct val="115000"/>
              </a:lnSpc>
              <a:spcBef>
                <a:spcPts val="0"/>
              </a:spcBef>
              <a:spcAft>
                <a:spcPts val="0"/>
              </a:spcAft>
              <a:buClr>
                <a:srgbClr val="000000"/>
              </a:buClr>
              <a:buSzPts val="2200"/>
              <a:buFont typeface="Arial"/>
              <a:buNone/>
            </a:pPr>
            <a:r>
              <a:rPr lang="ar-SA" sz="2200" b="1" dirty="0">
                <a:solidFill>
                  <a:srgbClr val="595959"/>
                </a:solidFill>
                <a:latin typeface="IBM Plex Sans Arabic"/>
                <a:cs typeface="IBM Plex Sans Arabic"/>
                <a:sym typeface="IBM Plex Sans Arabic"/>
              </a:rPr>
              <a:t>والإعلام</a:t>
            </a:r>
          </a:p>
        </p:txBody>
      </p:sp>
      <p:sp>
        <p:nvSpPr>
          <p:cNvPr id="4" name="Google Shape;161;g34c97688da3_0_55">
            <a:extLst>
              <a:ext uri="{FF2B5EF4-FFF2-40B4-BE49-F238E27FC236}">
                <a16:creationId xmlns:a16="http://schemas.microsoft.com/office/drawing/2014/main" id="{80061FF7-5F57-6BA9-B923-F6F3C145808D}"/>
              </a:ext>
            </a:extLst>
          </p:cNvPr>
          <p:cNvSpPr txBox="1"/>
          <p:nvPr/>
        </p:nvSpPr>
        <p:spPr>
          <a:xfrm>
            <a:off x="9479713" y="7041550"/>
            <a:ext cx="3631800" cy="841500"/>
          </a:xfrm>
          <a:prstGeom prst="rect">
            <a:avLst/>
          </a:prstGeom>
          <a:noFill/>
          <a:ln>
            <a:noFill/>
          </a:ln>
        </p:spPr>
        <p:txBody>
          <a:bodyPr spcFirstLastPara="1" wrap="square" lIns="55425" tIns="55425" rIns="0" bIns="55425" anchor="t" anchorCtr="0">
            <a:noAutofit/>
          </a:bodyPr>
          <a:lstStyle/>
          <a:p>
            <a:pPr marL="0" marR="0" lvl="0" indent="0" algn="ctr" rtl="1">
              <a:lnSpc>
                <a:spcPct val="115000"/>
              </a:lnSpc>
              <a:spcBef>
                <a:spcPts val="0"/>
              </a:spcBef>
              <a:spcAft>
                <a:spcPts val="0"/>
              </a:spcAft>
              <a:buClr>
                <a:srgbClr val="000000"/>
              </a:buClr>
              <a:buSzPts val="2200"/>
              <a:buFont typeface="Arial"/>
              <a:buNone/>
            </a:pPr>
            <a:r>
              <a:rPr lang="ar-SA" sz="2200" b="1" i="0" u="none" strike="noStrike" cap="none" dirty="0">
                <a:solidFill>
                  <a:srgbClr val="595959"/>
                </a:solidFill>
                <a:latin typeface="IBM Plex Sans Arabic"/>
                <a:ea typeface="IBM Plex Sans Arabic"/>
                <a:cs typeface="IBM Plex Sans Arabic"/>
                <a:sym typeface="IBM Plex Sans Arabic"/>
              </a:rPr>
              <a:t>استراتيجيات</a:t>
            </a:r>
          </a:p>
          <a:p>
            <a:pPr marL="0" marR="0" lvl="0" indent="0" algn="ctr" rtl="1">
              <a:lnSpc>
                <a:spcPct val="115000"/>
              </a:lnSpc>
              <a:spcBef>
                <a:spcPts val="0"/>
              </a:spcBef>
              <a:spcAft>
                <a:spcPts val="0"/>
              </a:spcAft>
              <a:buClr>
                <a:srgbClr val="000000"/>
              </a:buClr>
              <a:buSzPts val="2200"/>
              <a:buFont typeface="Arial"/>
              <a:buNone/>
            </a:pPr>
            <a:r>
              <a:rPr lang="ar-SA" sz="2200" b="1" i="0" u="none" strike="noStrike" cap="none" dirty="0">
                <a:solidFill>
                  <a:srgbClr val="595959"/>
                </a:solidFill>
                <a:latin typeface="IBM Plex Sans Arabic"/>
                <a:ea typeface="IBM Plex Sans Arabic"/>
                <a:cs typeface="IBM Plex Sans Arabic"/>
                <a:sym typeface="IBM Plex Sans Arabic"/>
              </a:rPr>
              <a:t>التواصل والتسويق</a:t>
            </a:r>
            <a:endParaRPr lang="ar-SA" sz="2200" b="1" i="0" u="none" strike="noStrike" cap="none" dirty="0">
              <a:solidFill>
                <a:srgbClr val="595959"/>
              </a:solidFill>
              <a:latin typeface="Arial"/>
              <a:ea typeface="Arial"/>
              <a:cs typeface="Arial"/>
              <a:sym typeface="Arial"/>
            </a:endParaRPr>
          </a:p>
        </p:txBody>
      </p:sp>
      <p:sp>
        <p:nvSpPr>
          <p:cNvPr id="5" name="Google Shape;162;g34c97688da3_0_55">
            <a:extLst>
              <a:ext uri="{FF2B5EF4-FFF2-40B4-BE49-F238E27FC236}">
                <a16:creationId xmlns:a16="http://schemas.microsoft.com/office/drawing/2014/main" id="{16E2E6C9-6E1E-7F6F-E67D-D520CE0444FE}"/>
              </a:ext>
            </a:extLst>
          </p:cNvPr>
          <p:cNvSpPr txBox="1"/>
          <p:nvPr/>
        </p:nvSpPr>
        <p:spPr>
          <a:xfrm>
            <a:off x="13772238" y="7041550"/>
            <a:ext cx="3631800" cy="835800"/>
          </a:xfrm>
          <a:prstGeom prst="rect">
            <a:avLst/>
          </a:prstGeom>
          <a:noFill/>
          <a:ln>
            <a:noFill/>
          </a:ln>
        </p:spPr>
        <p:txBody>
          <a:bodyPr spcFirstLastPara="1" wrap="square" lIns="55425" tIns="55425" rIns="0" bIns="55425" anchor="t" anchorCtr="0">
            <a:noAutofit/>
          </a:bodyPr>
          <a:lstStyle/>
          <a:p>
            <a:pPr marL="0" marR="0" lvl="0" indent="0" algn="ctr" rtl="1">
              <a:lnSpc>
                <a:spcPct val="115000"/>
              </a:lnSpc>
              <a:spcBef>
                <a:spcPts val="0"/>
              </a:spcBef>
              <a:spcAft>
                <a:spcPts val="0"/>
              </a:spcAft>
              <a:buClr>
                <a:srgbClr val="000000"/>
              </a:buClr>
              <a:buSzPts val="2200"/>
              <a:buFont typeface="Arial"/>
              <a:buNone/>
            </a:pPr>
            <a:r>
              <a:rPr lang="ar-SA" sz="2200" b="1" i="0" u="none" strike="noStrike" cap="none" dirty="0">
                <a:solidFill>
                  <a:srgbClr val="595959"/>
                </a:solidFill>
                <a:latin typeface="IBM Plex Sans Arabic"/>
                <a:ea typeface="IBM Plex Sans Arabic"/>
                <a:cs typeface="IBM Plex Sans Arabic"/>
                <a:sym typeface="IBM Plex Sans Arabic"/>
              </a:rPr>
              <a:t>التواصل الاستراتيجي</a:t>
            </a:r>
          </a:p>
          <a:p>
            <a:pPr marL="0" marR="0" lvl="0" indent="0" algn="ctr" rtl="1">
              <a:lnSpc>
                <a:spcPct val="115000"/>
              </a:lnSpc>
              <a:spcBef>
                <a:spcPts val="0"/>
              </a:spcBef>
              <a:spcAft>
                <a:spcPts val="0"/>
              </a:spcAft>
              <a:buClr>
                <a:srgbClr val="000000"/>
              </a:buClr>
              <a:buSzPts val="2200"/>
              <a:buFont typeface="Arial"/>
              <a:buNone/>
            </a:pPr>
            <a:r>
              <a:rPr lang="ar-SA" sz="2200" b="1" i="0" u="none" strike="noStrike" cap="none" dirty="0">
                <a:solidFill>
                  <a:srgbClr val="595959"/>
                </a:solidFill>
                <a:latin typeface="IBM Plex Sans Arabic"/>
                <a:ea typeface="IBM Plex Sans Arabic"/>
                <a:cs typeface="IBM Plex Sans Arabic"/>
                <a:sym typeface="IBM Plex Sans Arabic"/>
              </a:rPr>
              <a:t>والتشاركية الإيجابية</a:t>
            </a:r>
            <a:endParaRPr lang="ar-SA" sz="2200" b="1" i="0" u="none" strike="noStrike" cap="none" dirty="0">
              <a:solidFill>
                <a:srgbClr val="595959"/>
              </a:solidFill>
              <a:latin typeface="Arial"/>
              <a:ea typeface="Arial"/>
              <a:cs typeface="Arial"/>
              <a:sym typeface="Arial"/>
            </a:endParaRPr>
          </a:p>
        </p:txBody>
      </p:sp>
      <p:sp>
        <p:nvSpPr>
          <p:cNvPr id="6" name="Google Shape;163;g34c97688da3_0_55">
            <a:extLst>
              <a:ext uri="{FF2B5EF4-FFF2-40B4-BE49-F238E27FC236}">
                <a16:creationId xmlns:a16="http://schemas.microsoft.com/office/drawing/2014/main" id="{20D69453-4E36-DA70-27D6-FFA2D9220F48}"/>
              </a:ext>
            </a:extLst>
          </p:cNvPr>
          <p:cNvSpPr txBox="1"/>
          <p:nvPr/>
        </p:nvSpPr>
        <p:spPr>
          <a:xfrm>
            <a:off x="1125850" y="7041550"/>
            <a:ext cx="3236400" cy="792300"/>
          </a:xfrm>
          <a:prstGeom prst="rect">
            <a:avLst/>
          </a:prstGeom>
          <a:noFill/>
          <a:ln>
            <a:noFill/>
          </a:ln>
        </p:spPr>
        <p:txBody>
          <a:bodyPr spcFirstLastPara="1" wrap="square" lIns="55425" tIns="55425" rIns="0" bIns="55425" anchor="t" anchorCtr="0">
            <a:noAutofit/>
          </a:bodyPr>
          <a:lstStyle/>
          <a:p>
            <a:pPr marL="0" marR="0" lvl="0" indent="0" algn="ctr" rtl="1">
              <a:lnSpc>
                <a:spcPct val="115000"/>
              </a:lnSpc>
              <a:spcBef>
                <a:spcPts val="0"/>
              </a:spcBef>
              <a:spcAft>
                <a:spcPts val="0"/>
              </a:spcAft>
              <a:buClr>
                <a:srgbClr val="000000"/>
              </a:buClr>
              <a:buSzPts val="2200"/>
              <a:buFont typeface="Arial"/>
              <a:buNone/>
            </a:pPr>
            <a:r>
              <a:rPr lang="ar-SA" sz="2200" b="1" i="0" u="none" strike="noStrike" cap="none" dirty="0">
                <a:solidFill>
                  <a:srgbClr val="595959"/>
                </a:solidFill>
                <a:latin typeface="IBM Plex Sans Arabic"/>
                <a:ea typeface="IBM Plex Sans Arabic"/>
                <a:cs typeface="IBM Plex Sans Arabic"/>
                <a:sym typeface="IBM Plex Sans Arabic"/>
              </a:rPr>
              <a:t>إدارة السمعة</a:t>
            </a:r>
          </a:p>
          <a:p>
            <a:pPr marL="0" marR="0" lvl="0" indent="0" algn="ctr" rtl="1">
              <a:lnSpc>
                <a:spcPct val="115000"/>
              </a:lnSpc>
              <a:spcBef>
                <a:spcPts val="0"/>
              </a:spcBef>
              <a:spcAft>
                <a:spcPts val="0"/>
              </a:spcAft>
              <a:buClr>
                <a:srgbClr val="000000"/>
              </a:buClr>
              <a:buSzPts val="2200"/>
              <a:buFont typeface="Arial"/>
              <a:buNone/>
            </a:pPr>
            <a:r>
              <a:rPr lang="ar-SA" sz="2200" b="1" i="0" u="none" strike="noStrike" cap="none" dirty="0">
                <a:solidFill>
                  <a:srgbClr val="595959"/>
                </a:solidFill>
                <a:latin typeface="IBM Plex Sans Arabic"/>
                <a:ea typeface="IBM Plex Sans Arabic"/>
                <a:cs typeface="IBM Plex Sans Arabic"/>
                <a:sym typeface="IBM Plex Sans Arabic"/>
              </a:rPr>
              <a:t>والظهور الإعلامي</a:t>
            </a:r>
            <a:endParaRPr lang="ar-SA" sz="2200" b="1" i="0" u="none" strike="noStrike" cap="none" dirty="0">
              <a:solidFill>
                <a:srgbClr val="595959"/>
              </a:solidFill>
              <a:latin typeface="Arial"/>
              <a:ea typeface="Arial"/>
              <a:cs typeface="Arial"/>
              <a:sym typeface="Arial"/>
            </a:endParaRPr>
          </a:p>
        </p:txBody>
      </p:sp>
      <p:sp>
        <p:nvSpPr>
          <p:cNvPr id="7" name="Google Shape;164;g34c97688da3_0_55">
            <a:extLst>
              <a:ext uri="{FF2B5EF4-FFF2-40B4-BE49-F238E27FC236}">
                <a16:creationId xmlns:a16="http://schemas.microsoft.com/office/drawing/2014/main" id="{E57EF7CB-7148-5897-A5DD-05F34BDEC6D4}"/>
              </a:ext>
            </a:extLst>
          </p:cNvPr>
          <p:cNvSpPr txBox="1"/>
          <p:nvPr/>
        </p:nvSpPr>
        <p:spPr>
          <a:xfrm>
            <a:off x="1828800" y="1407350"/>
            <a:ext cx="15544800" cy="554100"/>
          </a:xfrm>
          <a:prstGeom prst="rect">
            <a:avLst/>
          </a:prstGeom>
          <a:noFill/>
          <a:ln>
            <a:noFill/>
          </a:ln>
        </p:spPr>
        <p:txBody>
          <a:bodyPr spcFirstLastPara="1" wrap="square" lIns="0" tIns="0" rIns="0" bIns="0" anchor="t" anchorCtr="0">
            <a:spAutoFit/>
          </a:bodyPr>
          <a:lstStyle/>
          <a:p>
            <a:pPr marL="0" marR="0" lvl="0" indent="0" algn="r" rtl="1">
              <a:lnSpc>
                <a:spcPct val="100000"/>
              </a:lnSpc>
              <a:spcBef>
                <a:spcPts val="0"/>
              </a:spcBef>
              <a:spcAft>
                <a:spcPts val="0"/>
              </a:spcAft>
              <a:buNone/>
            </a:pPr>
            <a:r>
              <a:rPr lang="en" sz="3600" b="1">
                <a:solidFill>
                  <a:srgbClr val="FA9632"/>
                </a:solidFill>
                <a:latin typeface="IBM Plex Sans Arabic"/>
                <a:ea typeface="IBM Plex Sans Arabic"/>
                <a:cs typeface="IBM Plex Sans Arabic"/>
                <a:sym typeface="IBM Plex Sans Arabic"/>
              </a:rPr>
              <a:t>الخدمات الرئيسية</a:t>
            </a:r>
            <a:endParaRPr sz="3600" b="1" i="0" u="none" strike="noStrike" cap="none">
              <a:solidFill>
                <a:srgbClr val="FA9632"/>
              </a:solidFill>
              <a:latin typeface="Montserrat"/>
              <a:ea typeface="Montserrat"/>
              <a:cs typeface="Montserrat"/>
              <a:sym typeface="Montserrat"/>
            </a:endParaRPr>
          </a:p>
        </p:txBody>
      </p:sp>
      <p:pic>
        <p:nvPicPr>
          <p:cNvPr id="8" name="Google Shape;165;g34c97688da3_0_55" title="2.png">
            <a:extLst>
              <a:ext uri="{FF2B5EF4-FFF2-40B4-BE49-F238E27FC236}">
                <a16:creationId xmlns:a16="http://schemas.microsoft.com/office/drawing/2014/main" id="{920F0F5B-0119-D238-8BBF-D5B110F9BAFF}"/>
              </a:ext>
            </a:extLst>
          </p:cNvPr>
          <p:cNvPicPr preferRelativeResize="0"/>
          <p:nvPr/>
        </p:nvPicPr>
        <p:blipFill rotWithShape="1">
          <a:blip r:embed="rId3">
            <a:alphaModFix/>
          </a:blip>
          <a:srcRect/>
          <a:stretch/>
        </p:blipFill>
        <p:spPr>
          <a:xfrm>
            <a:off x="13771339" y="3624881"/>
            <a:ext cx="3549148" cy="3549148"/>
          </a:xfrm>
          <a:prstGeom prst="rect">
            <a:avLst/>
          </a:prstGeom>
          <a:noFill/>
          <a:ln>
            <a:noFill/>
          </a:ln>
        </p:spPr>
      </p:pic>
      <p:pic>
        <p:nvPicPr>
          <p:cNvPr id="9" name="Google Shape;166;g34c97688da3_0_55" title="4.png">
            <a:extLst>
              <a:ext uri="{FF2B5EF4-FFF2-40B4-BE49-F238E27FC236}">
                <a16:creationId xmlns:a16="http://schemas.microsoft.com/office/drawing/2014/main" id="{9318D237-3382-5480-894B-771E26D78F0E}"/>
              </a:ext>
            </a:extLst>
          </p:cNvPr>
          <p:cNvPicPr preferRelativeResize="0"/>
          <p:nvPr/>
        </p:nvPicPr>
        <p:blipFill rotWithShape="1">
          <a:blip r:embed="rId4">
            <a:alphaModFix/>
          </a:blip>
          <a:srcRect/>
          <a:stretch/>
        </p:blipFill>
        <p:spPr>
          <a:xfrm>
            <a:off x="5269850" y="3624881"/>
            <a:ext cx="3549148" cy="3549148"/>
          </a:xfrm>
          <a:prstGeom prst="rect">
            <a:avLst/>
          </a:prstGeom>
          <a:noFill/>
          <a:ln>
            <a:noFill/>
          </a:ln>
        </p:spPr>
      </p:pic>
      <p:pic>
        <p:nvPicPr>
          <p:cNvPr id="10" name="Google Shape;167;g34c97688da3_0_55" title="1.png">
            <a:extLst>
              <a:ext uri="{FF2B5EF4-FFF2-40B4-BE49-F238E27FC236}">
                <a16:creationId xmlns:a16="http://schemas.microsoft.com/office/drawing/2014/main" id="{7C6DDDDC-CB6B-9AB9-2B9C-A659BD50AD8C}"/>
              </a:ext>
            </a:extLst>
          </p:cNvPr>
          <p:cNvPicPr preferRelativeResize="0"/>
          <p:nvPr/>
        </p:nvPicPr>
        <p:blipFill rotWithShape="1">
          <a:blip r:embed="rId5">
            <a:alphaModFix/>
          </a:blip>
          <a:srcRect/>
          <a:stretch/>
        </p:blipFill>
        <p:spPr>
          <a:xfrm>
            <a:off x="969463" y="3624881"/>
            <a:ext cx="3549148" cy="3549148"/>
          </a:xfrm>
          <a:prstGeom prst="rect">
            <a:avLst/>
          </a:prstGeom>
          <a:noFill/>
          <a:ln>
            <a:noFill/>
          </a:ln>
        </p:spPr>
      </p:pic>
      <p:pic>
        <p:nvPicPr>
          <p:cNvPr id="11" name="Google Shape;168;g34c97688da3_0_55" title="3.png">
            <a:extLst>
              <a:ext uri="{FF2B5EF4-FFF2-40B4-BE49-F238E27FC236}">
                <a16:creationId xmlns:a16="http://schemas.microsoft.com/office/drawing/2014/main" id="{F3FEC86F-3C87-E2B8-631A-BD6177A894A0}"/>
              </a:ext>
            </a:extLst>
          </p:cNvPr>
          <p:cNvPicPr preferRelativeResize="0"/>
          <p:nvPr/>
        </p:nvPicPr>
        <p:blipFill rotWithShape="1">
          <a:blip r:embed="rId6">
            <a:alphaModFix/>
          </a:blip>
          <a:srcRect/>
          <a:stretch/>
        </p:blipFill>
        <p:spPr>
          <a:xfrm>
            <a:off x="9522186" y="3637179"/>
            <a:ext cx="3524552" cy="3524552"/>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Shape 172"/>
        <p:cNvGrpSpPr/>
        <p:nvPr/>
      </p:nvGrpSpPr>
      <p:grpSpPr>
        <a:xfrm>
          <a:off x="0" y="0"/>
          <a:ext cx="0" cy="0"/>
          <a:chOff x="0" y="0"/>
          <a:chExt cx="0" cy="0"/>
        </a:xfrm>
      </p:grpSpPr>
      <p:sp>
        <p:nvSpPr>
          <p:cNvPr id="173" name="Google Shape;173;g34c97688da3_0_87"/>
          <p:cNvSpPr txBox="1"/>
          <p:nvPr/>
        </p:nvSpPr>
        <p:spPr>
          <a:xfrm>
            <a:off x="15771300" y="9601200"/>
            <a:ext cx="1523100" cy="300900"/>
          </a:xfrm>
          <a:prstGeom prst="rect">
            <a:avLst/>
          </a:prstGeom>
          <a:noFill/>
          <a:ln>
            <a:noFill/>
          </a:ln>
        </p:spPr>
        <p:txBody>
          <a:bodyPr spcFirstLastPara="1" wrap="square" lIns="0" tIns="0" rIns="0" bIns="0" anchor="t" anchorCtr="0">
            <a:norm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 sz="1400" b="0" i="0" u="none" strike="noStrike" cap="none">
                <a:solidFill>
                  <a:srgbClr val="CCCCCC"/>
                </a:solidFill>
                <a:latin typeface="Montserrat"/>
                <a:ea typeface="Montserrat"/>
                <a:cs typeface="Montserrat"/>
                <a:sym typeface="Montserrat"/>
              </a:rPr>
              <a:t>6</a:t>
            </a:fld>
            <a:endParaRPr sz="1400" b="0" i="0" u="none" strike="noStrike" cap="none">
              <a:solidFill>
                <a:srgbClr val="CCCCCC"/>
              </a:solidFill>
              <a:latin typeface="Montserrat"/>
              <a:ea typeface="Montserrat"/>
              <a:cs typeface="Montserrat"/>
              <a:sym typeface="Montserrat"/>
            </a:endParaRPr>
          </a:p>
        </p:txBody>
      </p:sp>
      <p:sp>
        <p:nvSpPr>
          <p:cNvPr id="174" name="Google Shape;174;g34c97688da3_0_87"/>
          <p:cNvSpPr txBox="1"/>
          <p:nvPr/>
        </p:nvSpPr>
        <p:spPr>
          <a:xfrm>
            <a:off x="917375" y="2286000"/>
            <a:ext cx="16413900" cy="1107996"/>
          </a:xfrm>
          <a:prstGeom prst="rect">
            <a:avLst/>
          </a:prstGeom>
          <a:noFill/>
          <a:ln>
            <a:noFill/>
          </a:ln>
        </p:spPr>
        <p:txBody>
          <a:bodyPr spcFirstLastPara="1" wrap="square" lIns="0" tIns="0" rIns="0" bIns="0" anchor="t" anchorCtr="0">
            <a:spAutoFit/>
          </a:bodyPr>
          <a:lstStyle/>
          <a:p>
            <a:pPr algn="r" rtl="1">
              <a:lnSpc>
                <a:spcPct val="150000"/>
              </a:lnSpc>
              <a:buSzPts val="2400"/>
            </a:pPr>
            <a:r>
              <a:rPr lang="ar-SA" sz="2400" b="0" i="0" u="none" strike="noStrike" cap="none" dirty="0">
                <a:solidFill>
                  <a:srgbClr val="595959"/>
                </a:solidFill>
                <a:latin typeface="IBM Plex Sans Arabic"/>
                <a:ea typeface="IBM Plex Sans Arabic"/>
                <a:cs typeface="IBM Plex Sans Arabic"/>
                <a:sym typeface="IBM Plex Sans Arabic"/>
              </a:rPr>
              <a:t>التواصل الاستراتيجي والتشاركية الإيجابية هما أساسيان في تعزيز علاقات فعّالة بين مختلف الأطراف المعنية</a:t>
            </a:r>
            <a:r>
              <a:rPr lang="ar-SA" sz="2400" dirty="0">
                <a:solidFill>
                  <a:srgbClr val="595959"/>
                </a:solidFill>
                <a:latin typeface="IBM Plex Sans Arabic"/>
                <a:ea typeface="IBM Plex Sans Arabic"/>
                <a:cs typeface="IBM Plex Sans Arabic"/>
                <a:sym typeface="IBM Plex Sans Arabic"/>
              </a:rPr>
              <a:t>، </a:t>
            </a:r>
            <a:r>
              <a:rPr lang="ar-SA" sz="2400" b="0" i="0" u="none" strike="noStrike" cap="none" dirty="0">
                <a:solidFill>
                  <a:srgbClr val="595959"/>
                </a:solidFill>
                <a:latin typeface="IBM Plex Sans Arabic"/>
                <a:ea typeface="IBM Plex Sans Arabic"/>
                <a:cs typeface="IBM Plex Sans Arabic"/>
                <a:sym typeface="IBM Plex Sans Arabic"/>
              </a:rPr>
              <a:t>نحن نؤمن بأن العمل المشترك هو المفتاح لبناء فهم أعمق وتقليل فجوات التواصل بين القياديين في القطاع الخاص وصناع القرار في القطاع الحكومي.</a:t>
            </a:r>
          </a:p>
        </p:txBody>
      </p:sp>
      <p:sp>
        <p:nvSpPr>
          <p:cNvPr id="175" name="Google Shape;175;g34c97688da3_0_87"/>
          <p:cNvSpPr txBox="1"/>
          <p:nvPr/>
        </p:nvSpPr>
        <p:spPr>
          <a:xfrm>
            <a:off x="9380787" y="1371600"/>
            <a:ext cx="7950600" cy="554100"/>
          </a:xfrm>
          <a:prstGeom prst="rect">
            <a:avLst/>
          </a:prstGeom>
          <a:noFill/>
          <a:ln>
            <a:noFill/>
          </a:ln>
        </p:spPr>
        <p:txBody>
          <a:bodyPr spcFirstLastPara="1" wrap="square" lIns="0" tIns="0" rIns="0" bIns="0" anchor="t" anchorCtr="0">
            <a:spAutoFit/>
          </a:bodyPr>
          <a:lstStyle/>
          <a:p>
            <a:pPr marL="0" marR="0" lvl="0" indent="0" algn="r" rtl="1">
              <a:lnSpc>
                <a:spcPct val="100000"/>
              </a:lnSpc>
              <a:spcBef>
                <a:spcPts val="0"/>
              </a:spcBef>
              <a:spcAft>
                <a:spcPts val="0"/>
              </a:spcAft>
              <a:buClr>
                <a:srgbClr val="000000"/>
              </a:buClr>
              <a:buSzPts val="3600"/>
              <a:buFont typeface="Arial"/>
              <a:buNone/>
            </a:pPr>
            <a:r>
              <a:rPr lang="en" sz="3600" b="1" i="0" u="none" strike="noStrike" cap="none">
                <a:solidFill>
                  <a:srgbClr val="FA9632"/>
                </a:solidFill>
                <a:latin typeface="IBM Plex Sans Arabic"/>
                <a:ea typeface="IBM Plex Sans Arabic"/>
                <a:cs typeface="IBM Plex Sans Arabic"/>
                <a:sym typeface="IBM Plex Sans Arabic"/>
              </a:rPr>
              <a:t>التواصل الاستراتيجي والتشاركية الإيجابية</a:t>
            </a:r>
            <a:endParaRPr sz="3600" b="0" i="0" u="none" strike="noStrike" cap="none">
              <a:solidFill>
                <a:srgbClr val="FA9632"/>
              </a:solidFill>
              <a:latin typeface="IBM Plex Sans Arabic"/>
              <a:ea typeface="IBM Plex Sans Arabic"/>
              <a:cs typeface="IBM Plex Sans Arabic"/>
              <a:sym typeface="IBM Plex Sans Arabic"/>
            </a:endParaRPr>
          </a:p>
        </p:txBody>
      </p:sp>
      <p:sp>
        <p:nvSpPr>
          <p:cNvPr id="176" name="Google Shape;176;g34c97688da3_0_87"/>
          <p:cNvSpPr txBox="1"/>
          <p:nvPr/>
        </p:nvSpPr>
        <p:spPr>
          <a:xfrm>
            <a:off x="12417000" y="5544825"/>
            <a:ext cx="4945800" cy="2893100"/>
          </a:xfrm>
          <a:prstGeom prst="rect">
            <a:avLst/>
          </a:prstGeom>
          <a:noFill/>
          <a:ln>
            <a:noFill/>
          </a:ln>
        </p:spPr>
        <p:txBody>
          <a:bodyPr spcFirstLastPara="1" wrap="square" lIns="0" tIns="0" rIns="0" bIns="0" anchor="t" anchorCtr="0">
            <a:spAutoFit/>
          </a:bodyPr>
          <a:lstStyle/>
          <a:p>
            <a:pPr marL="457200" marR="0" lvl="0" indent="457200" algn="just" rtl="1">
              <a:spcBef>
                <a:spcPts val="0"/>
              </a:spcBef>
              <a:spcAft>
                <a:spcPts val="0"/>
              </a:spcAft>
              <a:buClr>
                <a:srgbClr val="000000"/>
              </a:buClr>
              <a:buSzPts val="2400"/>
              <a:buFont typeface="Arial"/>
              <a:buNone/>
            </a:pPr>
            <a:r>
              <a:rPr lang="ar-SA" sz="2400" b="1" dirty="0">
                <a:solidFill>
                  <a:srgbClr val="595959"/>
                </a:solidFill>
                <a:latin typeface="IBM Plex Sans Arabic"/>
                <a:ea typeface="IBM Plex Sans Arabic"/>
                <a:cs typeface="IBM Plex Sans Arabic"/>
                <a:sym typeface="IBM Plex Sans Arabic"/>
              </a:rPr>
              <a:t> </a:t>
            </a:r>
            <a:r>
              <a:rPr lang="en-US" sz="2400" b="1" dirty="0">
                <a:solidFill>
                  <a:srgbClr val="595959"/>
                </a:solidFill>
                <a:latin typeface="IBM Plex Sans Arabic"/>
                <a:ea typeface="IBM Plex Sans Arabic"/>
                <a:cs typeface="IBM Plex Sans Arabic"/>
                <a:sym typeface="IBM Plex Sans Arabic"/>
              </a:rPr>
              <a:t> </a:t>
            </a:r>
            <a:r>
              <a:rPr lang="ar-SA" sz="2400" b="1" dirty="0">
                <a:solidFill>
                  <a:srgbClr val="595959"/>
                </a:solidFill>
                <a:latin typeface="IBM Plex Sans Arabic"/>
                <a:cs typeface="IBM Plex Sans Arabic"/>
                <a:sym typeface="IBM Plex Sans Arabic"/>
              </a:rPr>
              <a:t>كسب التأييد</a:t>
            </a:r>
            <a:endParaRPr lang="ar-SA" sz="2400" b="1" dirty="0">
              <a:solidFill>
                <a:srgbClr val="595959"/>
              </a:solidFill>
              <a:latin typeface="IBM Plex Sans Arabic"/>
              <a:cs typeface="IBM Plex Sans Arabic"/>
            </a:endParaRPr>
          </a:p>
          <a:p>
            <a:pPr marL="0" marR="0" lvl="0" indent="0" algn="just" rtl="1">
              <a:spcBef>
                <a:spcPts val="0"/>
              </a:spcBef>
              <a:spcAft>
                <a:spcPts val="0"/>
              </a:spcAft>
              <a:buClr>
                <a:srgbClr val="000000"/>
              </a:buClr>
              <a:buSzPts val="2400"/>
              <a:buFont typeface="Arial"/>
              <a:buNone/>
            </a:pPr>
            <a:endParaRPr lang="ar-SA" sz="2400" b="0" i="0" u="none" strike="noStrike" cap="none" dirty="0">
              <a:solidFill>
                <a:srgbClr val="595959"/>
              </a:solidFill>
              <a:latin typeface="IBM Plex Sans Arabic"/>
              <a:ea typeface="IBM Plex Sans Arabic"/>
              <a:cs typeface="IBM Plex Sans Arabic"/>
              <a:sym typeface="IBM Plex Sans Arabic"/>
            </a:endParaRPr>
          </a:p>
          <a:p>
            <a:pPr marL="0" marR="0" lvl="0" indent="0" algn="justLow" rtl="1">
              <a:spcBef>
                <a:spcPts val="0"/>
              </a:spcBef>
              <a:spcAft>
                <a:spcPts val="0"/>
              </a:spcAft>
              <a:buClr>
                <a:srgbClr val="000000"/>
              </a:buClr>
              <a:buSzPts val="2000"/>
              <a:buFont typeface="Arial"/>
              <a:buNone/>
            </a:pPr>
            <a:r>
              <a:rPr lang="ar-SA" sz="2000" dirty="0">
                <a:solidFill>
                  <a:srgbClr val="595959"/>
                </a:solidFill>
                <a:latin typeface="IBM Plex Sans Arabic"/>
                <a:cs typeface="IBM Plex Sans Arabic"/>
                <a:sym typeface="IBM Plex Sans Arabic"/>
              </a:rPr>
              <a:t>نعمل مع القطاع الخاص على مواءمة أصواتهم في ظل إدارة تواصل واضحة توفر الاحتياجات التي تواجههم بطريقة فعالة وموجزة.</a:t>
            </a:r>
            <a:endParaRPr lang="ar-SA" sz="2000" dirty="0">
              <a:solidFill>
                <a:srgbClr val="595959"/>
              </a:solidFill>
              <a:latin typeface="IBM Plex Sans Arabic"/>
              <a:cs typeface="IBM Plex Sans Arabic"/>
            </a:endParaRPr>
          </a:p>
          <a:p>
            <a:pPr marL="0" marR="0" lvl="0" indent="0" algn="justLow" rtl="1">
              <a:spcBef>
                <a:spcPts val="0"/>
              </a:spcBef>
              <a:spcAft>
                <a:spcPts val="0"/>
              </a:spcAft>
              <a:buClr>
                <a:srgbClr val="000000"/>
              </a:buClr>
              <a:buSzPts val="2000"/>
              <a:buFont typeface="Arial"/>
              <a:buNone/>
            </a:pPr>
            <a:r>
              <a:rPr lang="ar-SA" sz="2000" dirty="0">
                <a:solidFill>
                  <a:srgbClr val="595959"/>
                </a:solidFill>
                <a:latin typeface="IBM Plex Sans Arabic"/>
                <a:cs typeface="IBM Plex Sans Arabic"/>
                <a:sym typeface="IBM Plex Sans Arabic"/>
              </a:rPr>
              <a:t>تفعيل هذا الإطار ينطوي على تقييم وتحليل الوضع الحالي وفهم الهياكل التنظيمية وحوكمتها، بالإضافة إلى تقديم خدمات تصميم المبادرات والدعم الإداري والتنفيذي ومكتب إدارة المشاريع.</a:t>
            </a:r>
            <a:endParaRPr sz="2000" dirty="0">
              <a:solidFill>
                <a:srgbClr val="595959"/>
              </a:solidFill>
              <a:latin typeface="IBM Plex Sans Arabic"/>
              <a:cs typeface="IBM Plex Sans Arabic"/>
              <a:sym typeface="IBM Plex Sans Arabic"/>
            </a:endParaRPr>
          </a:p>
        </p:txBody>
      </p:sp>
      <p:sp>
        <p:nvSpPr>
          <p:cNvPr id="177" name="Google Shape;177;g34c97688da3_0_87"/>
          <p:cNvSpPr txBox="1"/>
          <p:nvPr/>
        </p:nvSpPr>
        <p:spPr>
          <a:xfrm>
            <a:off x="6678575" y="5544825"/>
            <a:ext cx="4945800" cy="2973122"/>
          </a:xfrm>
          <a:prstGeom prst="rect">
            <a:avLst/>
          </a:prstGeom>
          <a:noFill/>
          <a:ln>
            <a:noFill/>
          </a:ln>
        </p:spPr>
        <p:txBody>
          <a:bodyPr spcFirstLastPara="1" wrap="square" lIns="0" tIns="0" rIns="0" bIns="0" anchor="t" anchorCtr="0">
            <a:spAutoFit/>
          </a:bodyPr>
          <a:lstStyle/>
          <a:p>
            <a:pPr marL="457200" marR="0" lvl="0" indent="457200" algn="just" rtl="1">
              <a:lnSpc>
                <a:spcPct val="115000"/>
              </a:lnSpc>
              <a:spcBef>
                <a:spcPts val="0"/>
              </a:spcBef>
              <a:spcAft>
                <a:spcPts val="0"/>
              </a:spcAft>
              <a:buClr>
                <a:srgbClr val="000000"/>
              </a:buClr>
              <a:buSzPts val="2400"/>
              <a:buFont typeface="Arial"/>
              <a:buNone/>
            </a:pPr>
            <a:r>
              <a:rPr lang="ar-SA" sz="2400" b="1" dirty="0">
                <a:solidFill>
                  <a:srgbClr val="595959"/>
                </a:solidFill>
                <a:latin typeface="IBM Plex Sans Arabic"/>
                <a:ea typeface="IBM Plex Sans Arabic"/>
                <a:cs typeface="IBM Plex Sans Arabic"/>
                <a:sym typeface="IBM Plex Sans Arabic"/>
              </a:rPr>
              <a:t> </a:t>
            </a:r>
            <a:r>
              <a:rPr lang="en-US" sz="2400" b="1" dirty="0">
                <a:solidFill>
                  <a:srgbClr val="595959"/>
                </a:solidFill>
                <a:latin typeface="IBM Plex Sans Arabic"/>
                <a:ea typeface="IBM Plex Sans Arabic"/>
                <a:cs typeface="IBM Plex Sans Arabic"/>
                <a:sym typeface="IBM Plex Sans Arabic"/>
              </a:rPr>
              <a:t> </a:t>
            </a:r>
            <a:r>
              <a:rPr lang="ar-SA" sz="2400" b="1" i="0" u="none" strike="noStrike" cap="none" dirty="0">
                <a:solidFill>
                  <a:srgbClr val="595959"/>
                </a:solidFill>
                <a:latin typeface="IBM Plex Sans Arabic"/>
                <a:ea typeface="IBM Plex Sans Arabic"/>
                <a:cs typeface="IBM Plex Sans Arabic"/>
                <a:sym typeface="IBM Plex Sans Arabic"/>
              </a:rPr>
              <a:t>بناء الصورة الذهنية</a:t>
            </a:r>
          </a:p>
          <a:p>
            <a:pPr marL="0" marR="0" lvl="0" indent="0" algn="just" rtl="1">
              <a:lnSpc>
                <a:spcPct val="115000"/>
              </a:lnSpc>
              <a:spcBef>
                <a:spcPts val="0"/>
              </a:spcBef>
              <a:spcAft>
                <a:spcPts val="0"/>
              </a:spcAft>
              <a:buClr>
                <a:srgbClr val="000000"/>
              </a:buClr>
              <a:buSzPts val="2400"/>
              <a:buFont typeface="Arial"/>
              <a:buNone/>
            </a:pPr>
            <a:endParaRPr lang="ar-SA" sz="2400" b="0" i="0" u="none" strike="noStrike" cap="none" dirty="0">
              <a:solidFill>
                <a:srgbClr val="595959"/>
              </a:solidFill>
              <a:latin typeface="IBM Plex Sans Arabic"/>
              <a:ea typeface="IBM Plex Sans Arabic"/>
              <a:cs typeface="IBM Plex Sans Arabic"/>
              <a:sym typeface="IBM Plex Sans Arabic"/>
            </a:endParaRPr>
          </a:p>
          <a:p>
            <a:pPr marL="0" marR="0" lvl="0" indent="0" algn="justLow" rtl="1">
              <a:lnSpc>
                <a:spcPct val="115000"/>
              </a:lnSpc>
              <a:spcBef>
                <a:spcPts val="0"/>
              </a:spcBef>
              <a:spcAft>
                <a:spcPts val="0"/>
              </a:spcAft>
              <a:buClr>
                <a:srgbClr val="000000"/>
              </a:buClr>
              <a:buSzPts val="2000"/>
              <a:buFont typeface="Arial"/>
              <a:buNone/>
            </a:pPr>
            <a:r>
              <a:rPr lang="ar-SA" sz="2000" b="0" i="0" u="none" strike="noStrike" cap="none" dirty="0">
                <a:solidFill>
                  <a:srgbClr val="595959"/>
                </a:solidFill>
                <a:latin typeface="IBM Plex Sans Arabic"/>
                <a:ea typeface="IBM Plex Sans Arabic"/>
                <a:cs typeface="IBM Plex Sans Arabic"/>
                <a:sym typeface="IBM Plex Sans Arabic"/>
              </a:rPr>
              <a:t>يهدف هذا الإطار إلى التأثير على تصور أصحاب المصلحة، من خلال التعبير عن رؤية العميل وقيمه بطريقة موثوقة وحقيقية باستخدام استراتيجيات تضمن الاتساق عبر جميع قنوات الاتصال، ونعمل مع عملائنا لتحديد الصورة الذهنية المستهدفة وتطبيق منهجيتنا لتحقيق النتائج المرجوة.</a:t>
            </a:r>
            <a:endParaRPr sz="2000" b="0" i="0" u="none" strike="noStrike" cap="none" dirty="0">
              <a:solidFill>
                <a:srgbClr val="595959"/>
              </a:solidFill>
              <a:latin typeface="IBM Plex Sans Arabic"/>
              <a:ea typeface="IBM Plex Sans Arabic"/>
              <a:cs typeface="IBM Plex Sans Arabic"/>
              <a:sym typeface="IBM Plex Sans Arabic"/>
            </a:endParaRPr>
          </a:p>
        </p:txBody>
      </p:sp>
      <p:sp>
        <p:nvSpPr>
          <p:cNvPr id="178" name="Google Shape;178;g34c97688da3_0_87"/>
          <p:cNvSpPr txBox="1"/>
          <p:nvPr/>
        </p:nvSpPr>
        <p:spPr>
          <a:xfrm>
            <a:off x="929400" y="5544825"/>
            <a:ext cx="4945800" cy="2619179"/>
          </a:xfrm>
          <a:prstGeom prst="rect">
            <a:avLst/>
          </a:prstGeom>
          <a:noFill/>
          <a:ln>
            <a:noFill/>
          </a:ln>
        </p:spPr>
        <p:txBody>
          <a:bodyPr spcFirstLastPara="1" wrap="square" lIns="0" tIns="0" rIns="0" bIns="0" anchor="t" anchorCtr="0">
            <a:spAutoFit/>
          </a:bodyPr>
          <a:lstStyle/>
          <a:p>
            <a:pPr marL="914400" marR="0" lvl="0" indent="0" algn="just" rtl="1">
              <a:lnSpc>
                <a:spcPct val="115000"/>
              </a:lnSpc>
              <a:spcBef>
                <a:spcPts val="0"/>
              </a:spcBef>
              <a:spcAft>
                <a:spcPts val="0"/>
              </a:spcAft>
              <a:buClr>
                <a:srgbClr val="000000"/>
              </a:buClr>
              <a:buSzPts val="2400"/>
              <a:buFont typeface="Arial"/>
              <a:buNone/>
            </a:pPr>
            <a:r>
              <a:rPr lang="ar-SA" sz="2400" b="1" dirty="0">
                <a:solidFill>
                  <a:srgbClr val="595959"/>
                </a:solidFill>
                <a:latin typeface="IBM Plex Sans Arabic"/>
                <a:ea typeface="IBM Plex Sans Arabic"/>
                <a:cs typeface="IBM Plex Sans Arabic"/>
                <a:sym typeface="IBM Plex Sans Arabic"/>
              </a:rPr>
              <a:t> </a:t>
            </a:r>
            <a:r>
              <a:rPr lang="en-US" sz="2400" b="1" dirty="0">
                <a:solidFill>
                  <a:srgbClr val="595959"/>
                </a:solidFill>
                <a:latin typeface="IBM Plex Sans Arabic"/>
                <a:ea typeface="IBM Plex Sans Arabic"/>
                <a:cs typeface="IBM Plex Sans Arabic"/>
                <a:sym typeface="IBM Plex Sans Arabic"/>
              </a:rPr>
              <a:t> </a:t>
            </a:r>
            <a:r>
              <a:rPr lang="ar-SA" sz="2400" b="1" i="0" u="none" strike="noStrike" cap="none" dirty="0">
                <a:solidFill>
                  <a:srgbClr val="595959"/>
                </a:solidFill>
                <a:latin typeface="IBM Plex Sans Arabic"/>
                <a:ea typeface="IBM Plex Sans Arabic"/>
                <a:cs typeface="IBM Plex Sans Arabic"/>
                <a:sym typeface="IBM Plex Sans Arabic"/>
              </a:rPr>
              <a:t>التواصل والمشاركة</a:t>
            </a:r>
          </a:p>
          <a:p>
            <a:pPr marL="0" marR="0" lvl="0" indent="0" algn="just" rtl="1">
              <a:lnSpc>
                <a:spcPct val="115000"/>
              </a:lnSpc>
              <a:spcBef>
                <a:spcPts val="0"/>
              </a:spcBef>
              <a:spcAft>
                <a:spcPts val="0"/>
              </a:spcAft>
              <a:buClr>
                <a:srgbClr val="000000"/>
              </a:buClr>
              <a:buSzPts val="2400"/>
              <a:buFont typeface="Arial"/>
              <a:buNone/>
            </a:pPr>
            <a:endParaRPr lang="ar-SA" sz="2400" b="0" i="0" u="none" strike="noStrike" cap="none" dirty="0">
              <a:solidFill>
                <a:srgbClr val="595959"/>
              </a:solidFill>
              <a:latin typeface="IBM Plex Sans Arabic"/>
              <a:ea typeface="IBM Plex Sans Arabic"/>
              <a:cs typeface="IBM Plex Sans Arabic"/>
              <a:sym typeface="IBM Plex Sans Arabic"/>
            </a:endParaRPr>
          </a:p>
          <a:p>
            <a:pPr marL="0" marR="0" lvl="0" indent="0" algn="justLow" rtl="1">
              <a:lnSpc>
                <a:spcPct val="115000"/>
              </a:lnSpc>
              <a:spcBef>
                <a:spcPts val="0"/>
              </a:spcBef>
              <a:spcAft>
                <a:spcPts val="0"/>
              </a:spcAft>
              <a:buClr>
                <a:srgbClr val="000000"/>
              </a:buClr>
              <a:buSzPts val="2000"/>
              <a:buFont typeface="Arial"/>
              <a:buNone/>
            </a:pPr>
            <a:r>
              <a:rPr lang="ar-SA" sz="2000" b="0" i="0" u="none" strike="noStrike" cap="none" dirty="0">
                <a:solidFill>
                  <a:srgbClr val="595959"/>
                </a:solidFill>
                <a:latin typeface="IBM Plex Sans Arabic"/>
                <a:ea typeface="IBM Plex Sans Arabic"/>
                <a:cs typeface="IBM Plex Sans Arabic"/>
                <a:sym typeface="IBM Plex Sans Arabic"/>
              </a:rPr>
              <a:t>يهدف هذا الإطار إلى تسهيل التواصل والمشاركة مع عملائنا من خلال تلبية احتياجات فئاتهم المستهدفة. كما نعمل على تنفيذ منهجيتنا من خلال منصات مختلفة مثل: التسويق الرقمي، والأحداث والفعاليات، العلاقات العامة، وتفعيل المبادرات.</a:t>
            </a:r>
            <a:endParaRPr sz="2000" b="0" i="0" u="none" strike="noStrike" cap="none" dirty="0">
              <a:solidFill>
                <a:srgbClr val="595959"/>
              </a:solidFill>
              <a:latin typeface="IBM Plex Sans Arabic"/>
              <a:ea typeface="IBM Plex Sans Arabic"/>
              <a:cs typeface="IBM Plex Sans Arabic"/>
              <a:sym typeface="IBM Plex Sans Arabic"/>
            </a:endParaRPr>
          </a:p>
        </p:txBody>
      </p:sp>
      <p:cxnSp>
        <p:nvCxnSpPr>
          <p:cNvPr id="179" name="Google Shape;179;g34c97688da3_0_87"/>
          <p:cNvCxnSpPr/>
          <p:nvPr/>
        </p:nvCxnSpPr>
        <p:spPr>
          <a:xfrm>
            <a:off x="921470" y="3692225"/>
            <a:ext cx="16437900" cy="0"/>
          </a:xfrm>
          <a:prstGeom prst="straightConnector1">
            <a:avLst/>
          </a:prstGeom>
          <a:noFill/>
          <a:ln w="19050" cap="flat" cmpd="sng">
            <a:solidFill>
              <a:srgbClr val="FA9632"/>
            </a:solidFill>
            <a:prstDash val="dot"/>
            <a:round/>
            <a:headEnd type="none" w="sm" len="sm"/>
            <a:tailEnd type="none" w="sm" len="sm"/>
          </a:ln>
        </p:spPr>
      </p:cxnSp>
      <p:cxnSp>
        <p:nvCxnSpPr>
          <p:cNvPr id="180" name="Google Shape;180;g34c97688da3_0_87"/>
          <p:cNvCxnSpPr/>
          <p:nvPr/>
        </p:nvCxnSpPr>
        <p:spPr>
          <a:xfrm>
            <a:off x="921470" y="6168075"/>
            <a:ext cx="4941000" cy="0"/>
          </a:xfrm>
          <a:prstGeom prst="straightConnector1">
            <a:avLst/>
          </a:prstGeom>
          <a:noFill/>
          <a:ln w="38100" cap="flat" cmpd="sng">
            <a:solidFill>
              <a:srgbClr val="FA9632"/>
            </a:solidFill>
            <a:prstDash val="solid"/>
            <a:round/>
            <a:headEnd type="none" w="sm" len="sm"/>
            <a:tailEnd type="none" w="sm" len="sm"/>
          </a:ln>
        </p:spPr>
      </p:cxnSp>
      <p:sp>
        <p:nvSpPr>
          <p:cNvPr id="181" name="Google Shape;181;g34c97688da3_0_87"/>
          <p:cNvSpPr txBox="1"/>
          <p:nvPr/>
        </p:nvSpPr>
        <p:spPr>
          <a:xfrm>
            <a:off x="9380761" y="4180350"/>
            <a:ext cx="7950600" cy="554100"/>
          </a:xfrm>
          <a:prstGeom prst="rect">
            <a:avLst/>
          </a:prstGeom>
          <a:noFill/>
          <a:ln>
            <a:noFill/>
          </a:ln>
        </p:spPr>
        <p:txBody>
          <a:bodyPr spcFirstLastPara="1" wrap="square" lIns="0" tIns="0" rIns="0" bIns="0" anchor="t" anchorCtr="0">
            <a:spAutoFit/>
          </a:bodyPr>
          <a:lstStyle/>
          <a:p>
            <a:pPr marL="0" marR="0" lvl="0" indent="0" algn="r" rtl="1">
              <a:lnSpc>
                <a:spcPct val="100000"/>
              </a:lnSpc>
              <a:spcBef>
                <a:spcPts val="0"/>
              </a:spcBef>
              <a:spcAft>
                <a:spcPts val="0"/>
              </a:spcAft>
              <a:buClr>
                <a:srgbClr val="000000"/>
              </a:buClr>
              <a:buSzPts val="3000"/>
              <a:buFont typeface="Arial"/>
              <a:buNone/>
            </a:pPr>
            <a:r>
              <a:rPr lang="en" sz="3600" b="1" i="0" u="none" strike="noStrike" cap="none">
                <a:solidFill>
                  <a:srgbClr val="FA9632"/>
                </a:solidFill>
                <a:latin typeface="IBM Plex Sans Arabic"/>
                <a:ea typeface="IBM Plex Sans Arabic"/>
                <a:cs typeface="IBM Plex Sans Arabic"/>
                <a:sym typeface="IBM Plex Sans Arabic"/>
              </a:rPr>
              <a:t>أطر عمل التواصل الاستراتيجي</a:t>
            </a:r>
            <a:endParaRPr sz="3600" b="0" i="0" u="none" strike="noStrike" cap="none">
              <a:solidFill>
                <a:srgbClr val="FA9632"/>
              </a:solidFill>
              <a:latin typeface="IBM Plex Sans Arabic"/>
              <a:ea typeface="IBM Plex Sans Arabic"/>
              <a:cs typeface="IBM Plex Sans Arabic"/>
              <a:sym typeface="IBM Plex Sans Arabic"/>
            </a:endParaRPr>
          </a:p>
        </p:txBody>
      </p:sp>
      <p:sp>
        <p:nvSpPr>
          <p:cNvPr id="182" name="Google Shape;182;g34c97688da3_0_87"/>
          <p:cNvSpPr/>
          <p:nvPr/>
        </p:nvSpPr>
        <p:spPr>
          <a:xfrm>
            <a:off x="4946800" y="5239975"/>
            <a:ext cx="928200" cy="928200"/>
          </a:xfrm>
          <a:prstGeom prst="rect">
            <a:avLst/>
          </a:prstGeom>
          <a:solidFill>
            <a:srgbClr val="FA9632"/>
          </a:solidFill>
          <a:ln w="38100" cap="flat" cmpd="sng">
            <a:solidFill>
              <a:srgbClr val="FA963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183" name="Google Shape;183;g34c97688da3_0_87"/>
          <p:cNvCxnSpPr/>
          <p:nvPr/>
        </p:nvCxnSpPr>
        <p:spPr>
          <a:xfrm>
            <a:off x="6673095" y="6168075"/>
            <a:ext cx="4941000" cy="0"/>
          </a:xfrm>
          <a:prstGeom prst="straightConnector1">
            <a:avLst/>
          </a:prstGeom>
          <a:noFill/>
          <a:ln w="38100" cap="flat" cmpd="sng">
            <a:solidFill>
              <a:srgbClr val="FA9632"/>
            </a:solidFill>
            <a:prstDash val="solid"/>
            <a:round/>
            <a:headEnd type="none" w="sm" len="sm"/>
            <a:tailEnd type="none" w="sm" len="sm"/>
          </a:ln>
        </p:spPr>
      </p:cxnSp>
      <p:sp>
        <p:nvSpPr>
          <p:cNvPr id="184" name="Google Shape;184;g34c97688da3_0_87"/>
          <p:cNvSpPr/>
          <p:nvPr/>
        </p:nvSpPr>
        <p:spPr>
          <a:xfrm>
            <a:off x="10698425" y="5239975"/>
            <a:ext cx="928200" cy="928200"/>
          </a:xfrm>
          <a:prstGeom prst="rect">
            <a:avLst/>
          </a:prstGeom>
          <a:solidFill>
            <a:srgbClr val="FA9632"/>
          </a:solidFill>
          <a:ln w="38100" cap="flat" cmpd="sng">
            <a:solidFill>
              <a:srgbClr val="FA963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185" name="Google Shape;185;g34c97688da3_0_87"/>
          <p:cNvCxnSpPr/>
          <p:nvPr/>
        </p:nvCxnSpPr>
        <p:spPr>
          <a:xfrm>
            <a:off x="12427745" y="6168075"/>
            <a:ext cx="4941000" cy="0"/>
          </a:xfrm>
          <a:prstGeom prst="straightConnector1">
            <a:avLst/>
          </a:prstGeom>
          <a:noFill/>
          <a:ln w="38100" cap="flat" cmpd="sng">
            <a:solidFill>
              <a:srgbClr val="FA9632"/>
            </a:solidFill>
            <a:prstDash val="solid"/>
            <a:round/>
            <a:headEnd type="none" w="sm" len="sm"/>
            <a:tailEnd type="none" w="sm" len="sm"/>
          </a:ln>
        </p:spPr>
      </p:cxnSp>
      <p:sp>
        <p:nvSpPr>
          <p:cNvPr id="186" name="Google Shape;186;g34c97688da3_0_87"/>
          <p:cNvSpPr/>
          <p:nvPr/>
        </p:nvSpPr>
        <p:spPr>
          <a:xfrm>
            <a:off x="16453075" y="5239975"/>
            <a:ext cx="928200" cy="928200"/>
          </a:xfrm>
          <a:prstGeom prst="rect">
            <a:avLst/>
          </a:prstGeom>
          <a:solidFill>
            <a:srgbClr val="FA9632"/>
          </a:solidFill>
          <a:ln w="38100" cap="flat" cmpd="sng">
            <a:solidFill>
              <a:srgbClr val="FA963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187" name="Google Shape;187;g34c97688da3_0_87" title="ICON 3 White1.png"/>
          <p:cNvPicPr preferRelativeResize="0"/>
          <p:nvPr/>
        </p:nvPicPr>
        <p:blipFill>
          <a:blip r:embed="rId3">
            <a:alphaModFix/>
          </a:blip>
          <a:stretch>
            <a:fillRect/>
          </a:stretch>
        </p:blipFill>
        <p:spPr>
          <a:xfrm>
            <a:off x="4946800" y="5246025"/>
            <a:ext cx="928200" cy="929362"/>
          </a:xfrm>
          <a:prstGeom prst="rect">
            <a:avLst/>
          </a:prstGeom>
          <a:noFill/>
          <a:ln>
            <a:noFill/>
          </a:ln>
        </p:spPr>
      </p:pic>
      <p:pic>
        <p:nvPicPr>
          <p:cNvPr id="188" name="Google Shape;188;g34c97688da3_0_87" title="ICON 2 White1.png"/>
          <p:cNvPicPr preferRelativeResize="0"/>
          <p:nvPr/>
        </p:nvPicPr>
        <p:blipFill>
          <a:blip r:embed="rId4">
            <a:alphaModFix/>
          </a:blip>
          <a:stretch>
            <a:fillRect/>
          </a:stretch>
        </p:blipFill>
        <p:spPr>
          <a:xfrm>
            <a:off x="10698425" y="5246025"/>
            <a:ext cx="928200" cy="929362"/>
          </a:xfrm>
          <a:prstGeom prst="rect">
            <a:avLst/>
          </a:prstGeom>
          <a:noFill/>
          <a:ln>
            <a:noFill/>
          </a:ln>
        </p:spPr>
      </p:pic>
      <p:pic>
        <p:nvPicPr>
          <p:cNvPr id="189" name="Google Shape;189;g34c97688da3_0_87" title="ICON 1 White1.png"/>
          <p:cNvPicPr preferRelativeResize="0"/>
          <p:nvPr/>
        </p:nvPicPr>
        <p:blipFill>
          <a:blip r:embed="rId5">
            <a:alphaModFix/>
          </a:blip>
          <a:stretch>
            <a:fillRect/>
          </a:stretch>
        </p:blipFill>
        <p:spPr>
          <a:xfrm>
            <a:off x="16449850" y="5246025"/>
            <a:ext cx="928200" cy="929362"/>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Shape 219"/>
        <p:cNvGrpSpPr/>
        <p:nvPr/>
      </p:nvGrpSpPr>
      <p:grpSpPr>
        <a:xfrm>
          <a:off x="0" y="0"/>
          <a:ext cx="0" cy="0"/>
          <a:chOff x="0" y="0"/>
          <a:chExt cx="0" cy="0"/>
        </a:xfrm>
      </p:grpSpPr>
      <p:sp>
        <p:nvSpPr>
          <p:cNvPr id="220" name="Google Shape;220;g34c97688da3_0_112"/>
          <p:cNvSpPr txBox="1"/>
          <p:nvPr/>
        </p:nvSpPr>
        <p:spPr>
          <a:xfrm>
            <a:off x="15771300" y="9601200"/>
            <a:ext cx="1523100" cy="300900"/>
          </a:xfrm>
          <a:prstGeom prst="rect">
            <a:avLst/>
          </a:prstGeom>
          <a:noFill/>
          <a:ln>
            <a:noFill/>
          </a:ln>
        </p:spPr>
        <p:txBody>
          <a:bodyPr spcFirstLastPara="1" wrap="square" lIns="0" tIns="0" rIns="0" bIns="0" anchor="t" anchorCtr="0">
            <a:norm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 sz="1400" b="0" i="0" u="none" strike="noStrike" cap="none">
                <a:solidFill>
                  <a:srgbClr val="999999"/>
                </a:solidFill>
                <a:latin typeface="Montserrat"/>
                <a:ea typeface="Montserrat"/>
                <a:cs typeface="Montserrat"/>
                <a:sym typeface="Montserrat"/>
              </a:rPr>
              <a:t>7</a:t>
            </a:fld>
            <a:endParaRPr sz="1400" b="0" i="0" u="none" strike="noStrike" cap="none">
              <a:solidFill>
                <a:srgbClr val="999999"/>
              </a:solidFill>
              <a:latin typeface="Montserrat"/>
              <a:ea typeface="Montserrat"/>
              <a:cs typeface="Montserrat"/>
              <a:sym typeface="Montserrat"/>
            </a:endParaRPr>
          </a:p>
        </p:txBody>
      </p:sp>
      <p:sp>
        <p:nvSpPr>
          <p:cNvPr id="221" name="Google Shape;221;g34c97688da3_0_112"/>
          <p:cNvSpPr txBox="1"/>
          <p:nvPr/>
        </p:nvSpPr>
        <p:spPr>
          <a:xfrm>
            <a:off x="9404975" y="1371600"/>
            <a:ext cx="7973100" cy="554100"/>
          </a:xfrm>
          <a:prstGeom prst="rect">
            <a:avLst/>
          </a:prstGeom>
          <a:noFill/>
          <a:ln>
            <a:noFill/>
          </a:ln>
        </p:spPr>
        <p:txBody>
          <a:bodyPr spcFirstLastPara="1" wrap="square" lIns="0" tIns="0" rIns="0" bIns="0" anchor="t" anchorCtr="0">
            <a:spAutoFit/>
          </a:bodyPr>
          <a:lstStyle/>
          <a:p>
            <a:pPr marL="0" marR="0" lvl="0" indent="0" algn="r" rtl="1">
              <a:lnSpc>
                <a:spcPct val="100000"/>
              </a:lnSpc>
              <a:spcBef>
                <a:spcPts val="0"/>
              </a:spcBef>
              <a:spcAft>
                <a:spcPts val="0"/>
              </a:spcAft>
              <a:buClr>
                <a:srgbClr val="000000"/>
              </a:buClr>
              <a:buSzPts val="3600"/>
              <a:buFont typeface="Arial"/>
              <a:buNone/>
            </a:pPr>
            <a:r>
              <a:rPr lang="en" sz="3600" b="1" i="0" u="none" strike="noStrike" cap="none">
                <a:solidFill>
                  <a:srgbClr val="FA9632"/>
                </a:solidFill>
                <a:latin typeface="IBM Plex Sans Arabic"/>
                <a:ea typeface="IBM Plex Sans Arabic"/>
                <a:cs typeface="IBM Plex Sans Arabic"/>
                <a:sym typeface="IBM Plex Sans Arabic"/>
              </a:rPr>
              <a:t>استراتيجيات التواصل والتسويق</a:t>
            </a:r>
            <a:endParaRPr sz="3600" b="0" i="0" u="none" strike="noStrike" cap="none">
              <a:solidFill>
                <a:srgbClr val="FA9632"/>
              </a:solidFill>
              <a:latin typeface="IBM Plex Sans Arabic"/>
              <a:ea typeface="IBM Plex Sans Arabic"/>
              <a:cs typeface="IBM Plex Sans Arabic"/>
              <a:sym typeface="IBM Plex Sans Arabic"/>
            </a:endParaRPr>
          </a:p>
        </p:txBody>
      </p:sp>
      <p:sp>
        <p:nvSpPr>
          <p:cNvPr id="222" name="Google Shape;222;g34c97688da3_0_112"/>
          <p:cNvSpPr txBox="1"/>
          <p:nvPr/>
        </p:nvSpPr>
        <p:spPr>
          <a:xfrm>
            <a:off x="976375" y="2286000"/>
            <a:ext cx="16383000" cy="1107996"/>
          </a:xfrm>
          <a:prstGeom prst="rect">
            <a:avLst/>
          </a:prstGeom>
          <a:noFill/>
          <a:ln>
            <a:noFill/>
          </a:ln>
        </p:spPr>
        <p:txBody>
          <a:bodyPr spcFirstLastPara="1" wrap="square" lIns="0" tIns="0" rIns="0" bIns="0" anchor="t" anchorCtr="0">
            <a:spAutoFit/>
          </a:bodyPr>
          <a:lstStyle/>
          <a:p>
            <a:pPr algn="justLow" rtl="1">
              <a:lnSpc>
                <a:spcPct val="150000"/>
              </a:lnSpc>
              <a:buSzPts val="2900"/>
            </a:pPr>
            <a:r>
              <a:rPr lang="ar-SA" sz="2400" b="0" i="0" u="none" strike="noStrike" cap="none" dirty="0">
                <a:solidFill>
                  <a:schemeClr val="dk2"/>
                </a:solidFill>
                <a:latin typeface="IBM Plex Sans Arabic"/>
                <a:ea typeface="IBM Plex Sans Arabic"/>
                <a:cs typeface="IBM Plex Sans Arabic"/>
                <a:sym typeface="IBM Plex Sans Arabic"/>
              </a:rPr>
              <a:t>نعمل على بناء استراتيجيات التواصل والتسويق بما في ذلك استراتيجيات التواصل الداخلي والخارجي والظهور الإعلامي والعلاقات العامة وإدارة السمعة لمختلف الجهات حيث شاركنا في بناء ما يزيد عن 100 خطة واستراتيجية تواصل مختلفة.</a:t>
            </a:r>
          </a:p>
        </p:txBody>
      </p:sp>
      <p:cxnSp>
        <p:nvCxnSpPr>
          <p:cNvPr id="223" name="Google Shape;223;g34c97688da3_0_112"/>
          <p:cNvCxnSpPr/>
          <p:nvPr/>
        </p:nvCxnSpPr>
        <p:spPr>
          <a:xfrm>
            <a:off x="1375575" y="3632038"/>
            <a:ext cx="15983700" cy="0"/>
          </a:xfrm>
          <a:prstGeom prst="straightConnector1">
            <a:avLst/>
          </a:prstGeom>
          <a:noFill/>
          <a:ln w="19050" cap="flat" cmpd="sng">
            <a:solidFill>
              <a:srgbClr val="FA9632"/>
            </a:solidFill>
            <a:prstDash val="dot"/>
            <a:round/>
            <a:headEnd type="none" w="sm" len="sm"/>
            <a:tailEnd type="none" w="sm" len="sm"/>
          </a:ln>
        </p:spPr>
      </p:cxnSp>
      <p:sp>
        <p:nvSpPr>
          <p:cNvPr id="224" name="Google Shape;224;g34c97688da3_0_112"/>
          <p:cNvSpPr txBox="1"/>
          <p:nvPr/>
        </p:nvSpPr>
        <p:spPr>
          <a:xfrm>
            <a:off x="9601200" y="4454597"/>
            <a:ext cx="6390600" cy="338700"/>
          </a:xfrm>
          <a:prstGeom prst="rect">
            <a:avLst/>
          </a:prstGeom>
          <a:noFill/>
          <a:ln>
            <a:noFill/>
          </a:ln>
        </p:spPr>
        <p:txBody>
          <a:bodyPr spcFirstLastPara="1" wrap="square" lIns="0" tIns="0" rIns="0" bIns="0" anchor="t" anchorCtr="0">
            <a:spAutoFit/>
          </a:bodyPr>
          <a:lstStyle/>
          <a:p>
            <a:pPr marL="0" marR="0" lvl="0" indent="0" algn="just" rtl="1">
              <a:lnSpc>
                <a:spcPct val="200000"/>
              </a:lnSpc>
              <a:spcBef>
                <a:spcPts val="0"/>
              </a:spcBef>
              <a:spcAft>
                <a:spcPts val="0"/>
              </a:spcAft>
              <a:buClr>
                <a:schemeClr val="dk1"/>
              </a:buClr>
              <a:buSzPts val="1100"/>
              <a:buFont typeface="Arial"/>
              <a:buNone/>
            </a:pPr>
            <a:r>
              <a:rPr lang="en" sz="2200" b="1" i="0" u="none" strike="noStrike" cap="none">
                <a:solidFill>
                  <a:schemeClr val="dk2"/>
                </a:solidFill>
                <a:latin typeface="IBM Plex Sans Arabic"/>
                <a:ea typeface="IBM Plex Sans Arabic"/>
                <a:cs typeface="IBM Plex Sans Arabic"/>
                <a:sym typeface="IBM Plex Sans Arabic"/>
              </a:rPr>
              <a:t>استراتيجيات التواصل الداخلي</a:t>
            </a:r>
            <a:endParaRPr sz="2200" b="1">
              <a:solidFill>
                <a:schemeClr val="dk2"/>
              </a:solidFill>
              <a:latin typeface="IBM Plex Sans Arabic"/>
              <a:ea typeface="IBM Plex Sans Arabic"/>
              <a:cs typeface="IBM Plex Sans Arabic"/>
              <a:sym typeface="IBM Plex Sans Arabic"/>
            </a:endParaRPr>
          </a:p>
        </p:txBody>
      </p:sp>
      <p:sp>
        <p:nvSpPr>
          <p:cNvPr id="225" name="Google Shape;225;g34c97688da3_0_112"/>
          <p:cNvSpPr txBox="1"/>
          <p:nvPr/>
        </p:nvSpPr>
        <p:spPr>
          <a:xfrm>
            <a:off x="914125" y="4454597"/>
            <a:ext cx="6390600" cy="338700"/>
          </a:xfrm>
          <a:prstGeom prst="rect">
            <a:avLst/>
          </a:prstGeom>
          <a:noFill/>
          <a:ln>
            <a:noFill/>
          </a:ln>
        </p:spPr>
        <p:txBody>
          <a:bodyPr spcFirstLastPara="1" wrap="square" lIns="0" tIns="0" rIns="0" bIns="0" anchor="t" anchorCtr="0">
            <a:spAutoFit/>
          </a:bodyPr>
          <a:lstStyle/>
          <a:p>
            <a:pPr marL="0" marR="0" lvl="0" indent="0" algn="just" rtl="1">
              <a:lnSpc>
                <a:spcPct val="200000"/>
              </a:lnSpc>
              <a:spcBef>
                <a:spcPts val="0"/>
              </a:spcBef>
              <a:spcAft>
                <a:spcPts val="0"/>
              </a:spcAft>
              <a:buClr>
                <a:schemeClr val="dk1"/>
              </a:buClr>
              <a:buSzPts val="1100"/>
              <a:buFont typeface="Arial"/>
              <a:buNone/>
            </a:pPr>
            <a:r>
              <a:rPr lang="en" sz="2200" b="1" i="0" u="none" strike="noStrike" cap="none">
                <a:solidFill>
                  <a:schemeClr val="dk2"/>
                </a:solidFill>
                <a:latin typeface="IBM Plex Sans Arabic"/>
                <a:ea typeface="IBM Plex Sans Arabic"/>
                <a:cs typeface="IBM Plex Sans Arabic"/>
                <a:sym typeface="IBM Plex Sans Arabic"/>
              </a:rPr>
              <a:t>استراتيجيات إدارة السمعة</a:t>
            </a:r>
            <a:endParaRPr sz="2200" b="1" i="0" u="none" strike="noStrike" cap="none">
              <a:solidFill>
                <a:schemeClr val="dk2"/>
              </a:solidFill>
              <a:latin typeface="IBM Plex Sans Arabic"/>
              <a:ea typeface="IBM Plex Sans Arabic"/>
              <a:cs typeface="IBM Plex Sans Arabic"/>
              <a:sym typeface="IBM Plex Sans Arabic"/>
            </a:endParaRPr>
          </a:p>
        </p:txBody>
      </p:sp>
      <p:sp>
        <p:nvSpPr>
          <p:cNvPr id="226" name="Google Shape;226;g34c97688da3_0_112"/>
          <p:cNvSpPr/>
          <p:nvPr/>
        </p:nvSpPr>
        <p:spPr>
          <a:xfrm>
            <a:off x="16199975" y="5444309"/>
            <a:ext cx="1025700" cy="1025700"/>
          </a:xfrm>
          <a:prstGeom prst="rect">
            <a:avLst/>
          </a:prstGeom>
          <a:solidFill>
            <a:srgbClr val="FA963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27" name="Google Shape;227;g34c97688da3_0_112"/>
          <p:cNvSpPr/>
          <p:nvPr/>
        </p:nvSpPr>
        <p:spPr>
          <a:xfrm>
            <a:off x="16199975" y="6793504"/>
            <a:ext cx="1025700" cy="1025700"/>
          </a:xfrm>
          <a:prstGeom prst="rect">
            <a:avLst/>
          </a:prstGeom>
          <a:solidFill>
            <a:srgbClr val="FA963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28" name="Google Shape;228;g34c97688da3_0_112"/>
          <p:cNvSpPr/>
          <p:nvPr/>
        </p:nvSpPr>
        <p:spPr>
          <a:xfrm>
            <a:off x="16199975" y="8099091"/>
            <a:ext cx="1025700" cy="1025700"/>
          </a:xfrm>
          <a:prstGeom prst="rect">
            <a:avLst/>
          </a:prstGeom>
          <a:solidFill>
            <a:srgbClr val="FA963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29" name="Google Shape;229;g34c97688da3_0_112"/>
          <p:cNvSpPr/>
          <p:nvPr/>
        </p:nvSpPr>
        <p:spPr>
          <a:xfrm>
            <a:off x="7516025" y="5444309"/>
            <a:ext cx="1025700" cy="1025700"/>
          </a:xfrm>
          <a:prstGeom prst="rect">
            <a:avLst/>
          </a:prstGeom>
          <a:solidFill>
            <a:srgbClr val="FA963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30" name="Google Shape;230;g34c97688da3_0_112"/>
          <p:cNvSpPr/>
          <p:nvPr/>
        </p:nvSpPr>
        <p:spPr>
          <a:xfrm>
            <a:off x="7516025" y="6793504"/>
            <a:ext cx="1025700" cy="1025700"/>
          </a:xfrm>
          <a:prstGeom prst="rect">
            <a:avLst/>
          </a:prstGeom>
          <a:solidFill>
            <a:srgbClr val="FA963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31" name="Google Shape;231;g34c97688da3_0_112"/>
          <p:cNvSpPr/>
          <p:nvPr/>
        </p:nvSpPr>
        <p:spPr>
          <a:xfrm>
            <a:off x="7516025" y="8099091"/>
            <a:ext cx="1025700" cy="1025700"/>
          </a:xfrm>
          <a:prstGeom prst="rect">
            <a:avLst/>
          </a:prstGeom>
          <a:solidFill>
            <a:srgbClr val="FA963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232" name="Google Shape;232;g34c97688da3_0_112" title="Icon 2 White1.png"/>
          <p:cNvPicPr preferRelativeResize="0"/>
          <p:nvPr/>
        </p:nvPicPr>
        <p:blipFill rotWithShape="1">
          <a:blip r:embed="rId3">
            <a:alphaModFix/>
          </a:blip>
          <a:srcRect/>
          <a:stretch/>
        </p:blipFill>
        <p:spPr>
          <a:xfrm>
            <a:off x="16199975" y="5444949"/>
            <a:ext cx="1025701" cy="1024420"/>
          </a:xfrm>
          <a:prstGeom prst="rect">
            <a:avLst/>
          </a:prstGeom>
          <a:noFill/>
          <a:ln>
            <a:noFill/>
          </a:ln>
        </p:spPr>
      </p:pic>
      <p:pic>
        <p:nvPicPr>
          <p:cNvPr id="233" name="Google Shape;233;g34c97688da3_0_112" title="Icon 3 White1.png"/>
          <p:cNvPicPr preferRelativeResize="0"/>
          <p:nvPr/>
        </p:nvPicPr>
        <p:blipFill rotWithShape="1">
          <a:blip r:embed="rId4">
            <a:alphaModFix/>
          </a:blip>
          <a:srcRect/>
          <a:stretch/>
        </p:blipFill>
        <p:spPr>
          <a:xfrm>
            <a:off x="16199975" y="6794144"/>
            <a:ext cx="1025701" cy="1024420"/>
          </a:xfrm>
          <a:prstGeom prst="rect">
            <a:avLst/>
          </a:prstGeom>
          <a:noFill/>
          <a:ln>
            <a:noFill/>
          </a:ln>
        </p:spPr>
      </p:pic>
      <p:pic>
        <p:nvPicPr>
          <p:cNvPr id="234" name="Google Shape;234;g34c97688da3_0_112" title="Icon 4 White1.png"/>
          <p:cNvPicPr preferRelativeResize="0"/>
          <p:nvPr/>
        </p:nvPicPr>
        <p:blipFill rotWithShape="1">
          <a:blip r:embed="rId5">
            <a:alphaModFix/>
          </a:blip>
          <a:srcRect/>
          <a:stretch/>
        </p:blipFill>
        <p:spPr>
          <a:xfrm>
            <a:off x="16199975" y="8099731"/>
            <a:ext cx="1025701" cy="1024420"/>
          </a:xfrm>
          <a:prstGeom prst="rect">
            <a:avLst/>
          </a:prstGeom>
          <a:noFill/>
          <a:ln>
            <a:noFill/>
          </a:ln>
        </p:spPr>
      </p:pic>
      <p:pic>
        <p:nvPicPr>
          <p:cNvPr id="235" name="Google Shape;235;g34c97688da3_0_112" title="Icon 6 White1.png"/>
          <p:cNvPicPr preferRelativeResize="0"/>
          <p:nvPr/>
        </p:nvPicPr>
        <p:blipFill rotWithShape="1">
          <a:blip r:embed="rId6">
            <a:alphaModFix/>
          </a:blip>
          <a:srcRect/>
          <a:stretch/>
        </p:blipFill>
        <p:spPr>
          <a:xfrm>
            <a:off x="7520750" y="5444949"/>
            <a:ext cx="1025701" cy="1024420"/>
          </a:xfrm>
          <a:prstGeom prst="rect">
            <a:avLst/>
          </a:prstGeom>
          <a:noFill/>
          <a:ln>
            <a:noFill/>
          </a:ln>
        </p:spPr>
      </p:pic>
      <p:pic>
        <p:nvPicPr>
          <p:cNvPr id="236" name="Google Shape;236;g34c97688da3_0_112" title="Icon 7 White1.png"/>
          <p:cNvPicPr preferRelativeResize="0"/>
          <p:nvPr/>
        </p:nvPicPr>
        <p:blipFill rotWithShape="1">
          <a:blip r:embed="rId7">
            <a:alphaModFix/>
          </a:blip>
          <a:srcRect/>
          <a:stretch/>
        </p:blipFill>
        <p:spPr>
          <a:xfrm>
            <a:off x="7520750" y="6794144"/>
            <a:ext cx="1025701" cy="1024420"/>
          </a:xfrm>
          <a:prstGeom prst="rect">
            <a:avLst/>
          </a:prstGeom>
          <a:noFill/>
          <a:ln>
            <a:noFill/>
          </a:ln>
        </p:spPr>
      </p:pic>
      <p:pic>
        <p:nvPicPr>
          <p:cNvPr id="237" name="Google Shape;237;g34c97688da3_0_112" title="Icon 8 White1.png"/>
          <p:cNvPicPr preferRelativeResize="0"/>
          <p:nvPr/>
        </p:nvPicPr>
        <p:blipFill rotWithShape="1">
          <a:blip r:embed="rId8">
            <a:alphaModFix/>
          </a:blip>
          <a:srcRect/>
          <a:stretch/>
        </p:blipFill>
        <p:spPr>
          <a:xfrm>
            <a:off x="7520750" y="8099731"/>
            <a:ext cx="1025701" cy="1024420"/>
          </a:xfrm>
          <a:prstGeom prst="rect">
            <a:avLst/>
          </a:prstGeom>
          <a:noFill/>
          <a:ln>
            <a:noFill/>
          </a:ln>
        </p:spPr>
      </p:pic>
      <p:sp>
        <p:nvSpPr>
          <p:cNvPr id="238" name="Google Shape;238;g34c97688da3_0_112"/>
          <p:cNvSpPr/>
          <p:nvPr/>
        </p:nvSpPr>
        <p:spPr>
          <a:xfrm>
            <a:off x="16199975" y="4111097"/>
            <a:ext cx="1025700" cy="1025700"/>
          </a:xfrm>
          <a:prstGeom prst="rect">
            <a:avLst/>
          </a:prstGeom>
          <a:solidFill>
            <a:srgbClr val="FA963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39" name="Google Shape;239;g34c97688da3_0_112"/>
          <p:cNvSpPr/>
          <p:nvPr/>
        </p:nvSpPr>
        <p:spPr>
          <a:xfrm>
            <a:off x="7516025" y="4111097"/>
            <a:ext cx="1025700" cy="1025700"/>
          </a:xfrm>
          <a:prstGeom prst="rect">
            <a:avLst/>
          </a:prstGeom>
          <a:solidFill>
            <a:srgbClr val="FA963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240" name="Google Shape;240;g34c97688da3_0_112" title="Icon 1 White1.png"/>
          <p:cNvPicPr preferRelativeResize="0"/>
          <p:nvPr/>
        </p:nvPicPr>
        <p:blipFill>
          <a:blip r:embed="rId9">
            <a:alphaModFix/>
          </a:blip>
          <a:stretch>
            <a:fillRect/>
          </a:stretch>
        </p:blipFill>
        <p:spPr>
          <a:xfrm>
            <a:off x="16199975" y="4111737"/>
            <a:ext cx="1025701" cy="1024420"/>
          </a:xfrm>
          <a:prstGeom prst="rect">
            <a:avLst/>
          </a:prstGeom>
          <a:noFill/>
          <a:ln>
            <a:noFill/>
          </a:ln>
        </p:spPr>
      </p:pic>
      <p:pic>
        <p:nvPicPr>
          <p:cNvPr id="241" name="Google Shape;241;g34c97688da3_0_112" title="Icon 5 White1.png"/>
          <p:cNvPicPr preferRelativeResize="0"/>
          <p:nvPr/>
        </p:nvPicPr>
        <p:blipFill rotWithShape="1">
          <a:blip r:embed="rId10">
            <a:alphaModFix/>
          </a:blip>
          <a:srcRect/>
          <a:stretch/>
        </p:blipFill>
        <p:spPr>
          <a:xfrm>
            <a:off x="7520750" y="4111737"/>
            <a:ext cx="1025701" cy="1024420"/>
          </a:xfrm>
          <a:prstGeom prst="rect">
            <a:avLst/>
          </a:prstGeom>
          <a:noFill/>
          <a:ln>
            <a:noFill/>
          </a:ln>
        </p:spPr>
      </p:pic>
      <p:sp>
        <p:nvSpPr>
          <p:cNvPr id="242" name="Google Shape;242;g34c97688da3_0_112"/>
          <p:cNvSpPr txBox="1"/>
          <p:nvPr/>
        </p:nvSpPr>
        <p:spPr>
          <a:xfrm>
            <a:off x="9601200" y="5787809"/>
            <a:ext cx="6390600" cy="338700"/>
          </a:xfrm>
          <a:prstGeom prst="rect">
            <a:avLst/>
          </a:prstGeom>
          <a:noFill/>
          <a:ln>
            <a:noFill/>
          </a:ln>
        </p:spPr>
        <p:txBody>
          <a:bodyPr spcFirstLastPara="1" wrap="square" lIns="0" tIns="0" rIns="0" bIns="0" anchor="t" anchorCtr="0">
            <a:spAutoFit/>
          </a:bodyPr>
          <a:lstStyle/>
          <a:p>
            <a:pPr marL="0" lvl="0" indent="0" algn="just" rtl="1">
              <a:lnSpc>
                <a:spcPct val="200000"/>
              </a:lnSpc>
              <a:spcBef>
                <a:spcPts val="0"/>
              </a:spcBef>
              <a:spcAft>
                <a:spcPts val="0"/>
              </a:spcAft>
              <a:buClr>
                <a:schemeClr val="dk1"/>
              </a:buClr>
              <a:buSzPts val="1100"/>
              <a:buFont typeface="Arial"/>
              <a:buNone/>
            </a:pPr>
            <a:r>
              <a:rPr lang="en" sz="2200" b="1">
                <a:solidFill>
                  <a:schemeClr val="dk2"/>
                </a:solidFill>
                <a:latin typeface="IBM Plex Sans Arabic"/>
                <a:ea typeface="IBM Plex Sans Arabic"/>
                <a:cs typeface="IBM Plex Sans Arabic"/>
                <a:sym typeface="IBM Plex Sans Arabic"/>
              </a:rPr>
              <a:t>استراتيجيات العلاقات العامة</a:t>
            </a:r>
            <a:endParaRPr sz="2200" b="1">
              <a:solidFill>
                <a:schemeClr val="dk2"/>
              </a:solidFill>
              <a:latin typeface="IBM Plex Sans Arabic"/>
              <a:ea typeface="IBM Plex Sans Arabic"/>
              <a:cs typeface="IBM Plex Sans Arabic"/>
              <a:sym typeface="IBM Plex Sans Arabic"/>
            </a:endParaRPr>
          </a:p>
        </p:txBody>
      </p:sp>
      <p:sp>
        <p:nvSpPr>
          <p:cNvPr id="243" name="Google Shape;243;g34c97688da3_0_112"/>
          <p:cNvSpPr txBox="1"/>
          <p:nvPr/>
        </p:nvSpPr>
        <p:spPr>
          <a:xfrm>
            <a:off x="9601200" y="7137004"/>
            <a:ext cx="6390600" cy="338700"/>
          </a:xfrm>
          <a:prstGeom prst="rect">
            <a:avLst/>
          </a:prstGeom>
          <a:noFill/>
          <a:ln>
            <a:noFill/>
          </a:ln>
        </p:spPr>
        <p:txBody>
          <a:bodyPr spcFirstLastPara="1" wrap="square" lIns="0" tIns="0" rIns="0" bIns="0" anchor="t" anchorCtr="0">
            <a:spAutoFit/>
          </a:bodyPr>
          <a:lstStyle/>
          <a:p>
            <a:pPr marL="0" lvl="0" indent="0" algn="just" rtl="1">
              <a:lnSpc>
                <a:spcPct val="200000"/>
              </a:lnSpc>
              <a:spcBef>
                <a:spcPts val="0"/>
              </a:spcBef>
              <a:spcAft>
                <a:spcPts val="0"/>
              </a:spcAft>
              <a:buClr>
                <a:schemeClr val="dk1"/>
              </a:buClr>
              <a:buSzPts val="1100"/>
              <a:buFont typeface="Arial"/>
              <a:buNone/>
            </a:pPr>
            <a:r>
              <a:rPr lang="en" sz="2200" b="1">
                <a:solidFill>
                  <a:schemeClr val="dk2"/>
                </a:solidFill>
                <a:latin typeface="IBM Plex Sans Arabic"/>
                <a:ea typeface="IBM Plex Sans Arabic"/>
                <a:cs typeface="IBM Plex Sans Arabic"/>
                <a:sym typeface="IBM Plex Sans Arabic"/>
              </a:rPr>
              <a:t>الاستراتيجيات المتخصصة للحملات والظهور الإعلامي</a:t>
            </a:r>
            <a:endParaRPr sz="2200" b="1">
              <a:solidFill>
                <a:schemeClr val="dk2"/>
              </a:solidFill>
              <a:latin typeface="IBM Plex Sans Arabic"/>
              <a:ea typeface="IBM Plex Sans Arabic"/>
              <a:cs typeface="IBM Plex Sans Arabic"/>
              <a:sym typeface="IBM Plex Sans Arabic"/>
            </a:endParaRPr>
          </a:p>
        </p:txBody>
      </p:sp>
      <p:sp>
        <p:nvSpPr>
          <p:cNvPr id="244" name="Google Shape;244;g34c97688da3_0_112"/>
          <p:cNvSpPr txBox="1"/>
          <p:nvPr/>
        </p:nvSpPr>
        <p:spPr>
          <a:xfrm>
            <a:off x="9601200" y="8442591"/>
            <a:ext cx="6390600" cy="338700"/>
          </a:xfrm>
          <a:prstGeom prst="rect">
            <a:avLst/>
          </a:prstGeom>
          <a:noFill/>
          <a:ln>
            <a:noFill/>
          </a:ln>
        </p:spPr>
        <p:txBody>
          <a:bodyPr spcFirstLastPara="1" wrap="square" lIns="0" tIns="0" rIns="0" bIns="0" anchor="t" anchorCtr="0">
            <a:spAutoFit/>
          </a:bodyPr>
          <a:lstStyle/>
          <a:p>
            <a:pPr marL="0" lvl="0" indent="0" algn="just" rtl="1">
              <a:lnSpc>
                <a:spcPct val="200000"/>
              </a:lnSpc>
              <a:spcBef>
                <a:spcPts val="0"/>
              </a:spcBef>
              <a:spcAft>
                <a:spcPts val="0"/>
              </a:spcAft>
              <a:buClr>
                <a:schemeClr val="dk1"/>
              </a:buClr>
              <a:buSzPts val="1100"/>
              <a:buFont typeface="Arial"/>
              <a:buNone/>
            </a:pPr>
            <a:r>
              <a:rPr lang="en" sz="2200" b="1">
                <a:solidFill>
                  <a:schemeClr val="dk2"/>
                </a:solidFill>
                <a:latin typeface="IBM Plex Sans Arabic"/>
                <a:ea typeface="IBM Plex Sans Arabic"/>
                <a:cs typeface="IBM Plex Sans Arabic"/>
                <a:sym typeface="IBM Plex Sans Arabic"/>
              </a:rPr>
              <a:t>استراتيجيات العلاقات العامة</a:t>
            </a:r>
            <a:endParaRPr sz="2200" b="1">
              <a:solidFill>
                <a:schemeClr val="dk2"/>
              </a:solidFill>
              <a:latin typeface="IBM Plex Sans Arabic"/>
              <a:ea typeface="IBM Plex Sans Arabic"/>
              <a:cs typeface="IBM Plex Sans Arabic"/>
              <a:sym typeface="IBM Plex Sans Arabic"/>
            </a:endParaRPr>
          </a:p>
        </p:txBody>
      </p:sp>
      <p:sp>
        <p:nvSpPr>
          <p:cNvPr id="245" name="Google Shape;245;g34c97688da3_0_112"/>
          <p:cNvSpPr txBox="1"/>
          <p:nvPr/>
        </p:nvSpPr>
        <p:spPr>
          <a:xfrm>
            <a:off x="914125" y="5787809"/>
            <a:ext cx="6390600" cy="338700"/>
          </a:xfrm>
          <a:prstGeom prst="rect">
            <a:avLst/>
          </a:prstGeom>
          <a:noFill/>
          <a:ln>
            <a:noFill/>
          </a:ln>
        </p:spPr>
        <p:txBody>
          <a:bodyPr spcFirstLastPara="1" wrap="square" lIns="0" tIns="0" rIns="0" bIns="0" anchor="t" anchorCtr="0">
            <a:spAutoFit/>
          </a:bodyPr>
          <a:lstStyle/>
          <a:p>
            <a:pPr marL="0" lvl="0" indent="0" algn="just" rtl="1">
              <a:lnSpc>
                <a:spcPct val="200000"/>
              </a:lnSpc>
              <a:spcBef>
                <a:spcPts val="0"/>
              </a:spcBef>
              <a:spcAft>
                <a:spcPts val="0"/>
              </a:spcAft>
              <a:buClr>
                <a:schemeClr val="dk1"/>
              </a:buClr>
              <a:buSzPts val="1100"/>
              <a:buFont typeface="Arial"/>
              <a:buNone/>
            </a:pPr>
            <a:r>
              <a:rPr lang="en" sz="2200" b="1">
                <a:solidFill>
                  <a:schemeClr val="dk2"/>
                </a:solidFill>
                <a:latin typeface="IBM Plex Sans Arabic"/>
                <a:ea typeface="IBM Plex Sans Arabic"/>
                <a:cs typeface="IBM Plex Sans Arabic"/>
                <a:sym typeface="IBM Plex Sans Arabic"/>
              </a:rPr>
              <a:t>استراتيجيات التسويق</a:t>
            </a:r>
            <a:endParaRPr sz="2200" b="1">
              <a:solidFill>
                <a:schemeClr val="dk2"/>
              </a:solidFill>
              <a:latin typeface="IBM Plex Sans Arabic"/>
              <a:ea typeface="IBM Plex Sans Arabic"/>
              <a:cs typeface="IBM Plex Sans Arabic"/>
              <a:sym typeface="IBM Plex Sans Arabic"/>
            </a:endParaRPr>
          </a:p>
        </p:txBody>
      </p:sp>
      <p:sp>
        <p:nvSpPr>
          <p:cNvPr id="246" name="Google Shape;246;g34c97688da3_0_112"/>
          <p:cNvSpPr txBox="1"/>
          <p:nvPr/>
        </p:nvSpPr>
        <p:spPr>
          <a:xfrm>
            <a:off x="914125" y="7137004"/>
            <a:ext cx="6390600" cy="338700"/>
          </a:xfrm>
          <a:prstGeom prst="rect">
            <a:avLst/>
          </a:prstGeom>
          <a:noFill/>
          <a:ln>
            <a:noFill/>
          </a:ln>
        </p:spPr>
        <p:txBody>
          <a:bodyPr spcFirstLastPara="1" wrap="square" lIns="0" tIns="0" rIns="0" bIns="0" anchor="t" anchorCtr="0">
            <a:spAutoFit/>
          </a:bodyPr>
          <a:lstStyle/>
          <a:p>
            <a:pPr marL="0" lvl="0" indent="0" algn="just" rtl="1">
              <a:lnSpc>
                <a:spcPct val="200000"/>
              </a:lnSpc>
              <a:spcBef>
                <a:spcPts val="0"/>
              </a:spcBef>
              <a:spcAft>
                <a:spcPts val="0"/>
              </a:spcAft>
              <a:buClr>
                <a:schemeClr val="dk1"/>
              </a:buClr>
              <a:buSzPts val="1100"/>
              <a:buFont typeface="Arial"/>
              <a:buNone/>
            </a:pPr>
            <a:r>
              <a:rPr lang="en" sz="2200" b="1">
                <a:solidFill>
                  <a:schemeClr val="dk2"/>
                </a:solidFill>
                <a:latin typeface="IBM Plex Sans Arabic"/>
                <a:ea typeface="IBM Plex Sans Arabic"/>
                <a:cs typeface="IBM Plex Sans Arabic"/>
                <a:sym typeface="IBM Plex Sans Arabic"/>
              </a:rPr>
              <a:t>استراتيجيات الأزمات الإعلامية</a:t>
            </a:r>
            <a:endParaRPr sz="2200" b="1">
              <a:solidFill>
                <a:schemeClr val="dk2"/>
              </a:solidFill>
              <a:latin typeface="IBM Plex Sans Arabic"/>
              <a:ea typeface="IBM Plex Sans Arabic"/>
              <a:cs typeface="IBM Plex Sans Arabic"/>
              <a:sym typeface="IBM Plex Sans Arabic"/>
            </a:endParaRPr>
          </a:p>
        </p:txBody>
      </p:sp>
      <p:sp>
        <p:nvSpPr>
          <p:cNvPr id="247" name="Google Shape;247;g34c97688da3_0_112"/>
          <p:cNvSpPr txBox="1"/>
          <p:nvPr/>
        </p:nvSpPr>
        <p:spPr>
          <a:xfrm>
            <a:off x="914125" y="8442591"/>
            <a:ext cx="6390600" cy="338700"/>
          </a:xfrm>
          <a:prstGeom prst="rect">
            <a:avLst/>
          </a:prstGeom>
          <a:noFill/>
          <a:ln>
            <a:noFill/>
          </a:ln>
        </p:spPr>
        <p:txBody>
          <a:bodyPr spcFirstLastPara="1" wrap="square" lIns="0" tIns="0" rIns="0" bIns="0" anchor="t" anchorCtr="0">
            <a:spAutoFit/>
          </a:bodyPr>
          <a:lstStyle/>
          <a:p>
            <a:pPr marL="0" lvl="0" indent="0" algn="just" rtl="1">
              <a:lnSpc>
                <a:spcPct val="200000"/>
              </a:lnSpc>
              <a:spcBef>
                <a:spcPts val="0"/>
              </a:spcBef>
              <a:spcAft>
                <a:spcPts val="0"/>
              </a:spcAft>
              <a:buClr>
                <a:schemeClr val="dk1"/>
              </a:buClr>
              <a:buSzPts val="1100"/>
              <a:buFont typeface="Arial"/>
              <a:buNone/>
            </a:pPr>
            <a:r>
              <a:rPr lang="en" sz="2200" b="1">
                <a:solidFill>
                  <a:schemeClr val="dk2"/>
                </a:solidFill>
                <a:latin typeface="IBM Plex Sans Arabic"/>
                <a:ea typeface="IBM Plex Sans Arabic"/>
                <a:cs typeface="IBM Plex Sans Arabic"/>
                <a:sym typeface="IBM Plex Sans Arabic"/>
              </a:rPr>
              <a:t>الاستراتيجيات المتخصصة للمراكز الإعلامية </a:t>
            </a:r>
            <a:endParaRPr sz="2200" b="1">
              <a:solidFill>
                <a:schemeClr val="dk2"/>
              </a:solidFill>
              <a:latin typeface="IBM Plex Sans Arabic"/>
              <a:ea typeface="IBM Plex Sans Arabic"/>
              <a:cs typeface="IBM Plex Sans Arabic"/>
              <a:sym typeface="IBM Plex Sans Arabic"/>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Shape 285"/>
        <p:cNvGrpSpPr/>
        <p:nvPr/>
      </p:nvGrpSpPr>
      <p:grpSpPr>
        <a:xfrm>
          <a:off x="0" y="0"/>
          <a:ext cx="0" cy="0"/>
          <a:chOff x="0" y="0"/>
          <a:chExt cx="0" cy="0"/>
        </a:xfrm>
      </p:grpSpPr>
      <p:cxnSp>
        <p:nvCxnSpPr>
          <p:cNvPr id="286" name="Google Shape;286;g34c97688da3_0_167"/>
          <p:cNvCxnSpPr/>
          <p:nvPr/>
        </p:nvCxnSpPr>
        <p:spPr>
          <a:xfrm>
            <a:off x="977200" y="3657600"/>
            <a:ext cx="16382100" cy="0"/>
          </a:xfrm>
          <a:prstGeom prst="straightConnector1">
            <a:avLst/>
          </a:prstGeom>
          <a:noFill/>
          <a:ln w="19050" cap="flat" cmpd="sng">
            <a:solidFill>
              <a:srgbClr val="FA9632"/>
            </a:solidFill>
            <a:prstDash val="dot"/>
            <a:round/>
            <a:headEnd type="none" w="sm" len="sm"/>
            <a:tailEnd type="none" w="sm" len="sm"/>
          </a:ln>
        </p:spPr>
      </p:cxnSp>
      <p:sp>
        <p:nvSpPr>
          <p:cNvPr id="287" name="Google Shape;287;g34c97688da3_0_167"/>
          <p:cNvSpPr txBox="1"/>
          <p:nvPr/>
        </p:nvSpPr>
        <p:spPr>
          <a:xfrm>
            <a:off x="15771300" y="9601200"/>
            <a:ext cx="1523100" cy="300900"/>
          </a:xfrm>
          <a:prstGeom prst="rect">
            <a:avLst/>
          </a:prstGeom>
          <a:noFill/>
          <a:ln>
            <a:noFill/>
          </a:ln>
        </p:spPr>
        <p:txBody>
          <a:bodyPr spcFirstLastPara="1" wrap="square" lIns="0" tIns="0" rIns="0" bIns="0" anchor="t" anchorCtr="0">
            <a:norm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 sz="1400" b="0" i="0" u="none" strike="noStrike" cap="none">
                <a:solidFill>
                  <a:srgbClr val="CCCCCC"/>
                </a:solidFill>
                <a:latin typeface="Montserrat"/>
                <a:ea typeface="Montserrat"/>
                <a:cs typeface="Montserrat"/>
                <a:sym typeface="Montserrat"/>
              </a:rPr>
              <a:t>8</a:t>
            </a:fld>
            <a:endParaRPr sz="1400" b="0" i="0" u="none" strike="noStrike" cap="none">
              <a:solidFill>
                <a:srgbClr val="CCCCCC"/>
              </a:solidFill>
              <a:latin typeface="Montserrat"/>
              <a:ea typeface="Montserrat"/>
              <a:cs typeface="Montserrat"/>
              <a:sym typeface="Montserrat"/>
            </a:endParaRPr>
          </a:p>
        </p:txBody>
      </p:sp>
      <p:sp>
        <p:nvSpPr>
          <p:cNvPr id="288" name="Google Shape;288;g34c97688da3_0_167"/>
          <p:cNvSpPr txBox="1"/>
          <p:nvPr/>
        </p:nvSpPr>
        <p:spPr>
          <a:xfrm>
            <a:off x="9601200" y="1371600"/>
            <a:ext cx="7731000" cy="554100"/>
          </a:xfrm>
          <a:prstGeom prst="rect">
            <a:avLst/>
          </a:prstGeom>
          <a:noFill/>
          <a:ln>
            <a:noFill/>
          </a:ln>
        </p:spPr>
        <p:txBody>
          <a:bodyPr spcFirstLastPara="1" wrap="square" lIns="0" tIns="0" rIns="0" bIns="0" anchor="t" anchorCtr="0">
            <a:spAutoFit/>
          </a:bodyPr>
          <a:lstStyle/>
          <a:p>
            <a:pPr marL="0" marR="0" lvl="0" indent="0" algn="r" rtl="1">
              <a:lnSpc>
                <a:spcPct val="100000"/>
              </a:lnSpc>
              <a:spcBef>
                <a:spcPts val="0"/>
              </a:spcBef>
              <a:spcAft>
                <a:spcPts val="0"/>
              </a:spcAft>
              <a:buClr>
                <a:srgbClr val="000000"/>
              </a:buClr>
              <a:buSzPts val="3600"/>
              <a:buFont typeface="Arial"/>
              <a:buNone/>
            </a:pPr>
            <a:r>
              <a:rPr lang="en" sz="3600" b="1" i="0" u="none" strike="noStrike" cap="none">
                <a:solidFill>
                  <a:srgbClr val="FA9632"/>
                </a:solidFill>
                <a:latin typeface="IBM Plex Sans Arabic"/>
                <a:ea typeface="IBM Plex Sans Arabic"/>
                <a:cs typeface="IBM Plex Sans Arabic"/>
                <a:sym typeface="IBM Plex Sans Arabic"/>
              </a:rPr>
              <a:t>العلاقات العامة والإعلام </a:t>
            </a:r>
            <a:endParaRPr sz="3600" b="0" i="0" u="none" strike="noStrike" cap="none">
              <a:solidFill>
                <a:srgbClr val="FA9632"/>
              </a:solidFill>
              <a:latin typeface="IBM Plex Sans Arabic"/>
              <a:ea typeface="IBM Plex Sans Arabic"/>
              <a:cs typeface="IBM Plex Sans Arabic"/>
              <a:sym typeface="IBM Plex Sans Arabic"/>
            </a:endParaRPr>
          </a:p>
        </p:txBody>
      </p:sp>
      <p:sp>
        <p:nvSpPr>
          <p:cNvPr id="289" name="Google Shape;289;g34c97688da3_0_167"/>
          <p:cNvSpPr txBox="1"/>
          <p:nvPr/>
        </p:nvSpPr>
        <p:spPr>
          <a:xfrm>
            <a:off x="969475" y="2286000"/>
            <a:ext cx="16404000" cy="1200313"/>
          </a:xfrm>
          <a:prstGeom prst="rect">
            <a:avLst/>
          </a:prstGeom>
          <a:noFill/>
          <a:ln>
            <a:noFill/>
          </a:ln>
        </p:spPr>
        <p:txBody>
          <a:bodyPr spcFirstLastPara="1" wrap="square" lIns="91425" tIns="0" rIns="0" bIns="91425" anchor="t" anchorCtr="0">
            <a:spAutoFit/>
          </a:bodyPr>
          <a:lstStyle/>
          <a:p>
            <a:pPr algn="justLow" rtl="1">
              <a:lnSpc>
                <a:spcPct val="150000"/>
              </a:lnSpc>
              <a:buSzPts val="2900"/>
            </a:pPr>
            <a:r>
              <a:rPr lang="ar-SA" sz="2400" b="0" i="0" u="none" strike="noStrike" cap="none" dirty="0">
                <a:solidFill>
                  <a:srgbClr val="595959"/>
                </a:solidFill>
                <a:latin typeface="IBM Plex Sans Arabic"/>
                <a:ea typeface="IBM Plex Sans Arabic"/>
                <a:cs typeface="IBM Plex Sans Arabic"/>
                <a:sym typeface="IBM Plex Sans Arabic"/>
              </a:rPr>
              <a:t>نقوم في </a:t>
            </a:r>
            <a:r>
              <a:rPr lang="en-US" sz="2400" b="1" i="0" u="none" strike="noStrike" cap="none" dirty="0">
                <a:solidFill>
                  <a:srgbClr val="595959"/>
                </a:solidFill>
                <a:latin typeface="Montserrat"/>
                <a:ea typeface="Montserrat"/>
                <a:cs typeface="Montserrat"/>
                <a:sym typeface="Montserrat"/>
              </a:rPr>
              <a:t>JWC</a:t>
            </a:r>
            <a:r>
              <a:rPr lang="ar-SA" sz="2400" b="1" i="0" u="none" strike="noStrike" cap="none" dirty="0">
                <a:solidFill>
                  <a:srgbClr val="595959"/>
                </a:solidFill>
                <a:latin typeface="Montserrat"/>
                <a:ea typeface="Montserrat"/>
                <a:cs typeface="Montserrat"/>
                <a:sym typeface="Montserrat"/>
              </a:rPr>
              <a:t> </a:t>
            </a:r>
            <a:r>
              <a:rPr lang="ar-SA" sz="2400" b="0" i="0" u="none" strike="noStrike" cap="none" dirty="0">
                <a:solidFill>
                  <a:srgbClr val="595959"/>
                </a:solidFill>
                <a:latin typeface="IBM Plex Sans Arabic"/>
                <a:ea typeface="IBM Plex Sans Arabic"/>
                <a:cs typeface="IBM Plex Sans Arabic"/>
                <a:sym typeface="IBM Plex Sans Arabic"/>
              </a:rPr>
              <a:t>بتمثيل دور إدارة العلاقات العامة والإعلام للجهات </a:t>
            </a:r>
            <a:r>
              <a:rPr lang="ar-SA" sz="2400" dirty="0">
                <a:solidFill>
                  <a:srgbClr val="595959"/>
                </a:solidFill>
                <a:latin typeface="IBM Plex Sans Arabic"/>
                <a:cs typeface="IBM Plex Sans Arabic"/>
                <a:sym typeface="IBM Plex Sans Arabic"/>
              </a:rPr>
              <a:t>والمنظمات، وإدارة المراكز الإعلامية للفعاليات والأحداث والجهات، حيث نعمل على توفير كافة الاحتياجات الإدارية والتواصلية، والتي تهدف إلى بناء </a:t>
            </a:r>
            <a:r>
              <a:rPr lang="ar-SA" sz="2400" b="0" i="0" u="none" strike="noStrike" cap="none" dirty="0">
                <a:solidFill>
                  <a:srgbClr val="595959"/>
                </a:solidFill>
                <a:latin typeface="IBM Plex Sans Arabic"/>
                <a:ea typeface="IBM Plex Sans Arabic"/>
                <a:cs typeface="IBM Plex Sans Arabic"/>
                <a:sym typeface="IBM Plex Sans Arabic"/>
              </a:rPr>
              <a:t>صورة إيجابية وتعزز من التواصل الفعال مع الجمهور.</a:t>
            </a:r>
          </a:p>
        </p:txBody>
      </p:sp>
      <p:sp>
        <p:nvSpPr>
          <p:cNvPr id="290" name="Google Shape;290;g34c97688da3_0_167"/>
          <p:cNvSpPr/>
          <p:nvPr/>
        </p:nvSpPr>
        <p:spPr>
          <a:xfrm>
            <a:off x="16199975" y="4117225"/>
            <a:ext cx="1025700" cy="1025700"/>
          </a:xfrm>
          <a:prstGeom prst="rect">
            <a:avLst/>
          </a:prstGeom>
          <a:solidFill>
            <a:srgbClr val="FAAF3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91" name="Google Shape;291;g34c97688da3_0_167"/>
          <p:cNvSpPr/>
          <p:nvPr/>
        </p:nvSpPr>
        <p:spPr>
          <a:xfrm>
            <a:off x="16199975" y="5445225"/>
            <a:ext cx="1025700" cy="1025700"/>
          </a:xfrm>
          <a:prstGeom prst="rect">
            <a:avLst/>
          </a:prstGeom>
          <a:solidFill>
            <a:srgbClr val="FAAF3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92" name="Google Shape;292;g34c97688da3_0_167"/>
          <p:cNvSpPr/>
          <p:nvPr/>
        </p:nvSpPr>
        <p:spPr>
          <a:xfrm>
            <a:off x="16199975" y="6791550"/>
            <a:ext cx="1025700" cy="1025700"/>
          </a:xfrm>
          <a:prstGeom prst="rect">
            <a:avLst/>
          </a:prstGeom>
          <a:solidFill>
            <a:srgbClr val="FAAF3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93" name="Google Shape;293;g34c97688da3_0_167"/>
          <p:cNvSpPr/>
          <p:nvPr/>
        </p:nvSpPr>
        <p:spPr>
          <a:xfrm>
            <a:off x="16199975" y="8101225"/>
            <a:ext cx="1025700" cy="1025700"/>
          </a:xfrm>
          <a:prstGeom prst="rect">
            <a:avLst/>
          </a:prstGeom>
          <a:solidFill>
            <a:srgbClr val="FAAF3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94" name="Google Shape;294;g34c97688da3_0_167"/>
          <p:cNvSpPr/>
          <p:nvPr/>
        </p:nvSpPr>
        <p:spPr>
          <a:xfrm>
            <a:off x="7516025" y="4117225"/>
            <a:ext cx="1025700" cy="1025700"/>
          </a:xfrm>
          <a:prstGeom prst="rect">
            <a:avLst/>
          </a:prstGeom>
          <a:solidFill>
            <a:srgbClr val="FAAF3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95" name="Google Shape;295;g34c97688da3_0_167"/>
          <p:cNvSpPr/>
          <p:nvPr/>
        </p:nvSpPr>
        <p:spPr>
          <a:xfrm>
            <a:off x="7516025" y="5445225"/>
            <a:ext cx="1025700" cy="1025700"/>
          </a:xfrm>
          <a:prstGeom prst="rect">
            <a:avLst/>
          </a:prstGeom>
          <a:solidFill>
            <a:srgbClr val="FAAF3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96" name="Google Shape;296;g34c97688da3_0_167"/>
          <p:cNvSpPr/>
          <p:nvPr/>
        </p:nvSpPr>
        <p:spPr>
          <a:xfrm>
            <a:off x="7516025" y="6791550"/>
            <a:ext cx="1025700" cy="1025700"/>
          </a:xfrm>
          <a:prstGeom prst="rect">
            <a:avLst/>
          </a:prstGeom>
          <a:solidFill>
            <a:srgbClr val="FAAF3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97" name="Google Shape;297;g34c97688da3_0_167"/>
          <p:cNvSpPr/>
          <p:nvPr/>
        </p:nvSpPr>
        <p:spPr>
          <a:xfrm>
            <a:off x="7516025" y="8101225"/>
            <a:ext cx="1025700" cy="1025700"/>
          </a:xfrm>
          <a:prstGeom prst="rect">
            <a:avLst/>
          </a:prstGeom>
          <a:solidFill>
            <a:srgbClr val="FAAF3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98" name="Google Shape;298;g34c97688da3_0_167"/>
          <p:cNvSpPr txBox="1"/>
          <p:nvPr/>
        </p:nvSpPr>
        <p:spPr>
          <a:xfrm>
            <a:off x="9601200" y="4454597"/>
            <a:ext cx="6390600" cy="338700"/>
          </a:xfrm>
          <a:prstGeom prst="rect">
            <a:avLst/>
          </a:prstGeom>
          <a:noFill/>
          <a:ln>
            <a:noFill/>
          </a:ln>
        </p:spPr>
        <p:txBody>
          <a:bodyPr spcFirstLastPara="1" wrap="square" lIns="0" tIns="0" rIns="0" bIns="0" anchor="t" anchorCtr="0">
            <a:spAutoFit/>
          </a:bodyPr>
          <a:lstStyle/>
          <a:p>
            <a:pPr marL="0" lvl="0" indent="0" algn="r" rtl="1">
              <a:lnSpc>
                <a:spcPct val="200000"/>
              </a:lnSpc>
              <a:spcBef>
                <a:spcPts val="0"/>
              </a:spcBef>
              <a:spcAft>
                <a:spcPts val="0"/>
              </a:spcAft>
              <a:buClr>
                <a:schemeClr val="dk1"/>
              </a:buClr>
              <a:buSzPts val="1100"/>
              <a:buFont typeface="Arial"/>
              <a:buNone/>
            </a:pPr>
            <a:r>
              <a:rPr lang="en" sz="2200" b="1">
                <a:solidFill>
                  <a:schemeClr val="dk2"/>
                </a:solidFill>
                <a:latin typeface="IBM Plex Sans Arabic"/>
                <a:ea typeface="IBM Plex Sans Arabic"/>
                <a:cs typeface="IBM Plex Sans Arabic"/>
                <a:sym typeface="IBM Plex Sans Arabic"/>
              </a:rPr>
              <a:t>بناء العلاقات مع وسائل الإعلام</a:t>
            </a:r>
            <a:endParaRPr sz="2200" b="1">
              <a:solidFill>
                <a:schemeClr val="dk2"/>
              </a:solidFill>
              <a:latin typeface="IBM Plex Sans Arabic"/>
              <a:ea typeface="IBM Plex Sans Arabic"/>
              <a:cs typeface="IBM Plex Sans Arabic"/>
              <a:sym typeface="IBM Plex Sans Arabic"/>
            </a:endParaRPr>
          </a:p>
        </p:txBody>
      </p:sp>
      <p:sp>
        <p:nvSpPr>
          <p:cNvPr id="299" name="Google Shape;299;g34c97688da3_0_167"/>
          <p:cNvSpPr txBox="1"/>
          <p:nvPr/>
        </p:nvSpPr>
        <p:spPr>
          <a:xfrm>
            <a:off x="9601200" y="5787809"/>
            <a:ext cx="6390600" cy="338700"/>
          </a:xfrm>
          <a:prstGeom prst="rect">
            <a:avLst/>
          </a:prstGeom>
          <a:noFill/>
          <a:ln>
            <a:noFill/>
          </a:ln>
        </p:spPr>
        <p:txBody>
          <a:bodyPr spcFirstLastPara="1" wrap="square" lIns="0" tIns="0" rIns="0" bIns="0" anchor="t" anchorCtr="0">
            <a:spAutoFit/>
          </a:bodyPr>
          <a:lstStyle/>
          <a:p>
            <a:pPr marL="0" lvl="0" indent="0" algn="r" rtl="1">
              <a:lnSpc>
                <a:spcPct val="200000"/>
              </a:lnSpc>
              <a:spcBef>
                <a:spcPts val="0"/>
              </a:spcBef>
              <a:spcAft>
                <a:spcPts val="0"/>
              </a:spcAft>
              <a:buClr>
                <a:schemeClr val="dk1"/>
              </a:buClr>
              <a:buSzPts val="1100"/>
              <a:buFont typeface="Arial"/>
              <a:buNone/>
            </a:pPr>
            <a:r>
              <a:rPr lang="en" sz="2200" b="1">
                <a:solidFill>
                  <a:schemeClr val="dk2"/>
                </a:solidFill>
                <a:latin typeface="IBM Plex Sans Arabic"/>
                <a:ea typeface="IBM Plex Sans Arabic"/>
                <a:cs typeface="IBM Plex Sans Arabic"/>
                <a:sym typeface="IBM Plex Sans Arabic"/>
              </a:rPr>
              <a:t>إدارة الاتصال المؤسسي</a:t>
            </a:r>
            <a:endParaRPr sz="2200" b="1">
              <a:solidFill>
                <a:schemeClr val="dk2"/>
              </a:solidFill>
              <a:latin typeface="IBM Plex Sans Arabic"/>
              <a:ea typeface="IBM Plex Sans Arabic"/>
              <a:cs typeface="IBM Plex Sans Arabic"/>
              <a:sym typeface="IBM Plex Sans Arabic"/>
            </a:endParaRPr>
          </a:p>
        </p:txBody>
      </p:sp>
      <p:sp>
        <p:nvSpPr>
          <p:cNvPr id="300" name="Google Shape;300;g34c97688da3_0_167"/>
          <p:cNvSpPr txBox="1"/>
          <p:nvPr/>
        </p:nvSpPr>
        <p:spPr>
          <a:xfrm>
            <a:off x="9601200" y="7137004"/>
            <a:ext cx="6390600" cy="338700"/>
          </a:xfrm>
          <a:prstGeom prst="rect">
            <a:avLst/>
          </a:prstGeom>
          <a:noFill/>
          <a:ln>
            <a:noFill/>
          </a:ln>
        </p:spPr>
        <p:txBody>
          <a:bodyPr spcFirstLastPara="1" wrap="square" lIns="0" tIns="0" rIns="0" bIns="0" anchor="t" anchorCtr="0">
            <a:spAutoFit/>
          </a:bodyPr>
          <a:lstStyle/>
          <a:p>
            <a:pPr marL="0" lvl="0" indent="0" algn="r" rtl="1">
              <a:lnSpc>
                <a:spcPct val="200000"/>
              </a:lnSpc>
              <a:spcBef>
                <a:spcPts val="0"/>
              </a:spcBef>
              <a:spcAft>
                <a:spcPts val="0"/>
              </a:spcAft>
              <a:buClr>
                <a:schemeClr val="dk1"/>
              </a:buClr>
              <a:buSzPts val="1100"/>
              <a:buFont typeface="Arial"/>
              <a:buNone/>
            </a:pPr>
            <a:r>
              <a:rPr lang="en" sz="2200" b="1">
                <a:solidFill>
                  <a:schemeClr val="dk2"/>
                </a:solidFill>
                <a:latin typeface="IBM Plex Sans Arabic"/>
                <a:ea typeface="IBM Plex Sans Arabic"/>
                <a:cs typeface="IBM Plex Sans Arabic"/>
                <a:sym typeface="IBM Plex Sans Arabic"/>
              </a:rPr>
              <a:t>إدارة وتشغيل المراكز الإعلامية</a:t>
            </a:r>
            <a:endParaRPr sz="2200" b="1">
              <a:solidFill>
                <a:schemeClr val="dk2"/>
              </a:solidFill>
              <a:latin typeface="IBM Plex Sans Arabic"/>
              <a:ea typeface="IBM Plex Sans Arabic"/>
              <a:cs typeface="IBM Plex Sans Arabic"/>
              <a:sym typeface="IBM Plex Sans Arabic"/>
            </a:endParaRPr>
          </a:p>
        </p:txBody>
      </p:sp>
      <p:sp>
        <p:nvSpPr>
          <p:cNvPr id="301" name="Google Shape;301;g34c97688da3_0_167"/>
          <p:cNvSpPr txBox="1"/>
          <p:nvPr/>
        </p:nvSpPr>
        <p:spPr>
          <a:xfrm>
            <a:off x="9601200" y="8442591"/>
            <a:ext cx="6390600" cy="338700"/>
          </a:xfrm>
          <a:prstGeom prst="rect">
            <a:avLst/>
          </a:prstGeom>
          <a:noFill/>
          <a:ln>
            <a:noFill/>
          </a:ln>
        </p:spPr>
        <p:txBody>
          <a:bodyPr spcFirstLastPara="1" wrap="square" lIns="0" tIns="0" rIns="0" bIns="0" anchor="t" anchorCtr="0">
            <a:spAutoFit/>
          </a:bodyPr>
          <a:lstStyle/>
          <a:p>
            <a:pPr marL="0" lvl="0" indent="0" algn="r" rtl="1">
              <a:lnSpc>
                <a:spcPct val="200000"/>
              </a:lnSpc>
              <a:spcBef>
                <a:spcPts val="0"/>
              </a:spcBef>
              <a:spcAft>
                <a:spcPts val="0"/>
              </a:spcAft>
              <a:buClr>
                <a:schemeClr val="dk1"/>
              </a:buClr>
              <a:buSzPts val="1100"/>
              <a:buFont typeface="Arial"/>
              <a:buNone/>
            </a:pPr>
            <a:r>
              <a:rPr lang="en" sz="2200" b="1">
                <a:solidFill>
                  <a:schemeClr val="dk2"/>
                </a:solidFill>
                <a:latin typeface="IBM Plex Sans Arabic"/>
                <a:ea typeface="IBM Plex Sans Arabic"/>
                <a:cs typeface="IBM Plex Sans Arabic"/>
                <a:sym typeface="IBM Plex Sans Arabic"/>
              </a:rPr>
              <a:t>إدارة السمعة</a:t>
            </a:r>
            <a:endParaRPr sz="2200" b="1">
              <a:solidFill>
                <a:schemeClr val="dk2"/>
              </a:solidFill>
              <a:latin typeface="IBM Plex Sans Arabic"/>
              <a:ea typeface="IBM Plex Sans Arabic"/>
              <a:cs typeface="IBM Plex Sans Arabic"/>
              <a:sym typeface="IBM Plex Sans Arabic"/>
            </a:endParaRPr>
          </a:p>
        </p:txBody>
      </p:sp>
      <p:sp>
        <p:nvSpPr>
          <p:cNvPr id="302" name="Google Shape;302;g34c97688da3_0_167"/>
          <p:cNvSpPr txBox="1"/>
          <p:nvPr/>
        </p:nvSpPr>
        <p:spPr>
          <a:xfrm>
            <a:off x="914125" y="4454597"/>
            <a:ext cx="6390600" cy="338700"/>
          </a:xfrm>
          <a:prstGeom prst="rect">
            <a:avLst/>
          </a:prstGeom>
          <a:noFill/>
          <a:ln>
            <a:noFill/>
          </a:ln>
        </p:spPr>
        <p:txBody>
          <a:bodyPr spcFirstLastPara="1" wrap="square" lIns="0" tIns="0" rIns="0" bIns="0" anchor="t" anchorCtr="0">
            <a:spAutoFit/>
          </a:bodyPr>
          <a:lstStyle/>
          <a:p>
            <a:pPr marL="0" lvl="0" indent="0" algn="r" rtl="1">
              <a:lnSpc>
                <a:spcPct val="200000"/>
              </a:lnSpc>
              <a:spcBef>
                <a:spcPts val="0"/>
              </a:spcBef>
              <a:spcAft>
                <a:spcPts val="0"/>
              </a:spcAft>
              <a:buClr>
                <a:schemeClr val="dk1"/>
              </a:buClr>
              <a:buSzPts val="1100"/>
              <a:buFont typeface="Arial"/>
              <a:buNone/>
            </a:pPr>
            <a:r>
              <a:rPr lang="en" sz="2200" b="1">
                <a:solidFill>
                  <a:schemeClr val="dk2"/>
                </a:solidFill>
                <a:latin typeface="IBM Plex Sans Arabic"/>
                <a:ea typeface="IBM Plex Sans Arabic"/>
                <a:cs typeface="IBM Plex Sans Arabic"/>
                <a:sym typeface="IBM Plex Sans Arabic"/>
              </a:rPr>
              <a:t>الحملات الإعلامية</a:t>
            </a:r>
            <a:endParaRPr sz="2200" b="1">
              <a:solidFill>
                <a:schemeClr val="dk2"/>
              </a:solidFill>
              <a:latin typeface="IBM Plex Sans Arabic"/>
              <a:ea typeface="IBM Plex Sans Arabic"/>
              <a:cs typeface="IBM Plex Sans Arabic"/>
              <a:sym typeface="IBM Plex Sans Arabic"/>
            </a:endParaRPr>
          </a:p>
        </p:txBody>
      </p:sp>
      <p:sp>
        <p:nvSpPr>
          <p:cNvPr id="303" name="Google Shape;303;g34c97688da3_0_167"/>
          <p:cNvSpPr txBox="1"/>
          <p:nvPr/>
        </p:nvSpPr>
        <p:spPr>
          <a:xfrm>
            <a:off x="914125" y="5787809"/>
            <a:ext cx="6390600" cy="338700"/>
          </a:xfrm>
          <a:prstGeom prst="rect">
            <a:avLst/>
          </a:prstGeom>
          <a:noFill/>
          <a:ln>
            <a:noFill/>
          </a:ln>
        </p:spPr>
        <p:txBody>
          <a:bodyPr spcFirstLastPara="1" wrap="square" lIns="0" tIns="0" rIns="0" bIns="0" anchor="t" anchorCtr="0">
            <a:spAutoFit/>
          </a:bodyPr>
          <a:lstStyle/>
          <a:p>
            <a:pPr marL="0" lvl="0" indent="0" algn="r" rtl="1">
              <a:lnSpc>
                <a:spcPct val="200000"/>
              </a:lnSpc>
              <a:spcBef>
                <a:spcPts val="0"/>
              </a:spcBef>
              <a:spcAft>
                <a:spcPts val="0"/>
              </a:spcAft>
              <a:buClr>
                <a:schemeClr val="dk1"/>
              </a:buClr>
              <a:buSzPts val="1100"/>
              <a:buFont typeface="Arial"/>
              <a:buNone/>
            </a:pPr>
            <a:r>
              <a:rPr lang="en" sz="2200" b="1">
                <a:solidFill>
                  <a:schemeClr val="dk2"/>
                </a:solidFill>
                <a:latin typeface="IBM Plex Sans Arabic"/>
                <a:ea typeface="IBM Plex Sans Arabic"/>
                <a:cs typeface="IBM Plex Sans Arabic"/>
                <a:sym typeface="IBM Plex Sans Arabic"/>
              </a:rPr>
              <a:t>التواصل الداخلي</a:t>
            </a:r>
            <a:endParaRPr sz="2200" b="1">
              <a:solidFill>
                <a:schemeClr val="dk2"/>
              </a:solidFill>
              <a:latin typeface="IBM Plex Sans Arabic"/>
              <a:ea typeface="IBM Plex Sans Arabic"/>
              <a:cs typeface="IBM Plex Sans Arabic"/>
              <a:sym typeface="IBM Plex Sans Arabic"/>
            </a:endParaRPr>
          </a:p>
        </p:txBody>
      </p:sp>
      <p:sp>
        <p:nvSpPr>
          <p:cNvPr id="304" name="Google Shape;304;g34c97688da3_0_167"/>
          <p:cNvSpPr txBox="1"/>
          <p:nvPr/>
        </p:nvSpPr>
        <p:spPr>
          <a:xfrm>
            <a:off x="914125" y="7137004"/>
            <a:ext cx="6390600" cy="338700"/>
          </a:xfrm>
          <a:prstGeom prst="rect">
            <a:avLst/>
          </a:prstGeom>
          <a:noFill/>
          <a:ln>
            <a:noFill/>
          </a:ln>
        </p:spPr>
        <p:txBody>
          <a:bodyPr spcFirstLastPara="1" wrap="square" lIns="0" tIns="0" rIns="0" bIns="0" anchor="t" anchorCtr="0">
            <a:spAutoFit/>
          </a:bodyPr>
          <a:lstStyle/>
          <a:p>
            <a:pPr marL="0" lvl="0" indent="0" algn="r" rtl="1">
              <a:lnSpc>
                <a:spcPct val="200000"/>
              </a:lnSpc>
              <a:spcBef>
                <a:spcPts val="0"/>
              </a:spcBef>
              <a:spcAft>
                <a:spcPts val="0"/>
              </a:spcAft>
              <a:buClr>
                <a:schemeClr val="dk1"/>
              </a:buClr>
              <a:buSzPts val="1100"/>
              <a:buFont typeface="Arial"/>
              <a:buNone/>
            </a:pPr>
            <a:r>
              <a:rPr lang="en" sz="2200" b="1">
                <a:solidFill>
                  <a:schemeClr val="dk2"/>
                </a:solidFill>
                <a:latin typeface="IBM Plex Sans Arabic"/>
                <a:ea typeface="IBM Plex Sans Arabic"/>
                <a:cs typeface="IBM Plex Sans Arabic"/>
                <a:sym typeface="IBM Plex Sans Arabic"/>
              </a:rPr>
              <a:t>إدارة المحتوى</a:t>
            </a:r>
            <a:endParaRPr sz="2200" b="1">
              <a:solidFill>
                <a:schemeClr val="dk2"/>
              </a:solidFill>
              <a:latin typeface="IBM Plex Sans Arabic"/>
              <a:ea typeface="IBM Plex Sans Arabic"/>
              <a:cs typeface="IBM Plex Sans Arabic"/>
              <a:sym typeface="IBM Plex Sans Arabic"/>
            </a:endParaRPr>
          </a:p>
        </p:txBody>
      </p:sp>
      <p:sp>
        <p:nvSpPr>
          <p:cNvPr id="305" name="Google Shape;305;g34c97688da3_0_167"/>
          <p:cNvSpPr txBox="1"/>
          <p:nvPr/>
        </p:nvSpPr>
        <p:spPr>
          <a:xfrm>
            <a:off x="914125" y="8442591"/>
            <a:ext cx="6390600" cy="338700"/>
          </a:xfrm>
          <a:prstGeom prst="rect">
            <a:avLst/>
          </a:prstGeom>
          <a:noFill/>
          <a:ln>
            <a:noFill/>
          </a:ln>
        </p:spPr>
        <p:txBody>
          <a:bodyPr spcFirstLastPara="1" wrap="square" lIns="0" tIns="0" rIns="0" bIns="0" anchor="t" anchorCtr="0">
            <a:spAutoFit/>
          </a:bodyPr>
          <a:lstStyle/>
          <a:p>
            <a:pPr marL="0" lvl="0" indent="0" algn="r" rtl="1">
              <a:lnSpc>
                <a:spcPct val="200000"/>
              </a:lnSpc>
              <a:spcBef>
                <a:spcPts val="0"/>
              </a:spcBef>
              <a:spcAft>
                <a:spcPts val="0"/>
              </a:spcAft>
              <a:buClr>
                <a:schemeClr val="dk1"/>
              </a:buClr>
              <a:buSzPts val="1100"/>
              <a:buFont typeface="Arial"/>
              <a:buNone/>
            </a:pPr>
            <a:r>
              <a:rPr lang="en" sz="2200" b="1">
                <a:solidFill>
                  <a:schemeClr val="dk2"/>
                </a:solidFill>
                <a:latin typeface="IBM Plex Sans Arabic"/>
                <a:ea typeface="IBM Plex Sans Arabic"/>
                <a:cs typeface="IBM Plex Sans Arabic"/>
                <a:sym typeface="IBM Plex Sans Arabic"/>
              </a:rPr>
              <a:t>إدارة الأزمات</a:t>
            </a:r>
            <a:endParaRPr sz="2200" b="1">
              <a:solidFill>
                <a:schemeClr val="dk2"/>
              </a:solidFill>
              <a:latin typeface="IBM Plex Sans Arabic"/>
              <a:ea typeface="IBM Plex Sans Arabic"/>
              <a:cs typeface="IBM Plex Sans Arabic"/>
              <a:sym typeface="IBM Plex Sans Arabic"/>
            </a:endParaRPr>
          </a:p>
        </p:txBody>
      </p:sp>
      <p:pic>
        <p:nvPicPr>
          <p:cNvPr id="306" name="Google Shape;306;g34c97688da3_0_167" title="Icon B21.png"/>
          <p:cNvPicPr preferRelativeResize="0"/>
          <p:nvPr/>
        </p:nvPicPr>
        <p:blipFill rotWithShape="1">
          <a:blip r:embed="rId3">
            <a:alphaModFix/>
          </a:blip>
          <a:srcRect/>
          <a:stretch/>
        </p:blipFill>
        <p:spPr>
          <a:xfrm>
            <a:off x="16199975" y="5444949"/>
            <a:ext cx="1025701" cy="1024420"/>
          </a:xfrm>
          <a:prstGeom prst="rect">
            <a:avLst/>
          </a:prstGeom>
          <a:noFill/>
          <a:ln>
            <a:noFill/>
          </a:ln>
        </p:spPr>
      </p:pic>
      <p:pic>
        <p:nvPicPr>
          <p:cNvPr id="307" name="Google Shape;307;g34c97688da3_0_167" title="Icon B31.png"/>
          <p:cNvPicPr preferRelativeResize="0"/>
          <p:nvPr/>
        </p:nvPicPr>
        <p:blipFill rotWithShape="1">
          <a:blip r:embed="rId4">
            <a:alphaModFix/>
          </a:blip>
          <a:srcRect/>
          <a:stretch/>
        </p:blipFill>
        <p:spPr>
          <a:xfrm>
            <a:off x="16199975" y="6794144"/>
            <a:ext cx="1025701" cy="1024420"/>
          </a:xfrm>
          <a:prstGeom prst="rect">
            <a:avLst/>
          </a:prstGeom>
          <a:noFill/>
          <a:ln>
            <a:noFill/>
          </a:ln>
        </p:spPr>
      </p:pic>
      <p:pic>
        <p:nvPicPr>
          <p:cNvPr id="308" name="Google Shape;308;g34c97688da3_0_167" title="Icon B41.png"/>
          <p:cNvPicPr preferRelativeResize="0"/>
          <p:nvPr/>
        </p:nvPicPr>
        <p:blipFill rotWithShape="1">
          <a:blip r:embed="rId5">
            <a:alphaModFix/>
          </a:blip>
          <a:srcRect/>
          <a:stretch/>
        </p:blipFill>
        <p:spPr>
          <a:xfrm>
            <a:off x="16199975" y="8099731"/>
            <a:ext cx="1025701" cy="1024420"/>
          </a:xfrm>
          <a:prstGeom prst="rect">
            <a:avLst/>
          </a:prstGeom>
          <a:noFill/>
          <a:ln>
            <a:noFill/>
          </a:ln>
        </p:spPr>
      </p:pic>
      <p:pic>
        <p:nvPicPr>
          <p:cNvPr id="309" name="Google Shape;309;g34c97688da3_0_167" title="Icon B61.png"/>
          <p:cNvPicPr preferRelativeResize="0"/>
          <p:nvPr/>
        </p:nvPicPr>
        <p:blipFill rotWithShape="1">
          <a:blip r:embed="rId6">
            <a:alphaModFix/>
          </a:blip>
          <a:srcRect/>
          <a:stretch/>
        </p:blipFill>
        <p:spPr>
          <a:xfrm>
            <a:off x="7520750" y="5444949"/>
            <a:ext cx="1025701" cy="1024420"/>
          </a:xfrm>
          <a:prstGeom prst="rect">
            <a:avLst/>
          </a:prstGeom>
          <a:noFill/>
          <a:ln>
            <a:noFill/>
          </a:ln>
        </p:spPr>
      </p:pic>
      <p:pic>
        <p:nvPicPr>
          <p:cNvPr id="310" name="Google Shape;310;g34c97688da3_0_167" title="Icon B71.png"/>
          <p:cNvPicPr preferRelativeResize="0"/>
          <p:nvPr/>
        </p:nvPicPr>
        <p:blipFill rotWithShape="1">
          <a:blip r:embed="rId7">
            <a:alphaModFix/>
          </a:blip>
          <a:srcRect/>
          <a:stretch/>
        </p:blipFill>
        <p:spPr>
          <a:xfrm>
            <a:off x="7520750" y="6794144"/>
            <a:ext cx="1025701" cy="1024420"/>
          </a:xfrm>
          <a:prstGeom prst="rect">
            <a:avLst/>
          </a:prstGeom>
          <a:noFill/>
          <a:ln>
            <a:noFill/>
          </a:ln>
        </p:spPr>
      </p:pic>
      <p:pic>
        <p:nvPicPr>
          <p:cNvPr id="311" name="Google Shape;311;g34c97688da3_0_167" title="Icon B81.png"/>
          <p:cNvPicPr preferRelativeResize="0"/>
          <p:nvPr/>
        </p:nvPicPr>
        <p:blipFill rotWithShape="1">
          <a:blip r:embed="rId8">
            <a:alphaModFix/>
          </a:blip>
          <a:srcRect/>
          <a:stretch/>
        </p:blipFill>
        <p:spPr>
          <a:xfrm>
            <a:off x="7520750" y="8099731"/>
            <a:ext cx="1025701" cy="1024420"/>
          </a:xfrm>
          <a:prstGeom prst="rect">
            <a:avLst/>
          </a:prstGeom>
          <a:noFill/>
          <a:ln>
            <a:noFill/>
          </a:ln>
        </p:spPr>
      </p:pic>
      <p:pic>
        <p:nvPicPr>
          <p:cNvPr id="312" name="Google Shape;312;g34c97688da3_0_167" title="Icon B11.png"/>
          <p:cNvPicPr preferRelativeResize="0"/>
          <p:nvPr/>
        </p:nvPicPr>
        <p:blipFill rotWithShape="1">
          <a:blip r:embed="rId9">
            <a:alphaModFix/>
          </a:blip>
          <a:srcRect/>
          <a:stretch/>
        </p:blipFill>
        <p:spPr>
          <a:xfrm>
            <a:off x="16199975" y="4111737"/>
            <a:ext cx="1025701" cy="1024420"/>
          </a:xfrm>
          <a:prstGeom prst="rect">
            <a:avLst/>
          </a:prstGeom>
          <a:noFill/>
          <a:ln>
            <a:noFill/>
          </a:ln>
        </p:spPr>
      </p:pic>
      <p:pic>
        <p:nvPicPr>
          <p:cNvPr id="313" name="Google Shape;313;g34c97688da3_0_167" title="Icon B51.png"/>
          <p:cNvPicPr preferRelativeResize="0"/>
          <p:nvPr/>
        </p:nvPicPr>
        <p:blipFill rotWithShape="1">
          <a:blip r:embed="rId10">
            <a:alphaModFix/>
          </a:blip>
          <a:srcRect/>
          <a:stretch/>
        </p:blipFill>
        <p:spPr>
          <a:xfrm>
            <a:off x="7520750" y="4111737"/>
            <a:ext cx="1025701" cy="102442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Shape 351"/>
        <p:cNvGrpSpPr/>
        <p:nvPr/>
      </p:nvGrpSpPr>
      <p:grpSpPr>
        <a:xfrm>
          <a:off x="0" y="0"/>
          <a:ext cx="0" cy="0"/>
          <a:chOff x="0" y="0"/>
          <a:chExt cx="0" cy="0"/>
        </a:xfrm>
      </p:grpSpPr>
      <p:cxnSp>
        <p:nvCxnSpPr>
          <p:cNvPr id="352" name="Google Shape;352;g34c97688da3_0_182"/>
          <p:cNvCxnSpPr/>
          <p:nvPr/>
        </p:nvCxnSpPr>
        <p:spPr>
          <a:xfrm>
            <a:off x="917225" y="3657825"/>
            <a:ext cx="16462800" cy="0"/>
          </a:xfrm>
          <a:prstGeom prst="straightConnector1">
            <a:avLst/>
          </a:prstGeom>
          <a:noFill/>
          <a:ln w="19050" cap="flat" cmpd="sng">
            <a:solidFill>
              <a:srgbClr val="FA9632"/>
            </a:solidFill>
            <a:prstDash val="dot"/>
            <a:round/>
            <a:headEnd type="none" w="sm" len="sm"/>
            <a:tailEnd type="none" w="sm" len="sm"/>
          </a:ln>
        </p:spPr>
      </p:cxnSp>
      <p:sp>
        <p:nvSpPr>
          <p:cNvPr id="353" name="Google Shape;353;g34c97688da3_0_182"/>
          <p:cNvSpPr txBox="1"/>
          <p:nvPr/>
        </p:nvSpPr>
        <p:spPr>
          <a:xfrm>
            <a:off x="15771300" y="9601200"/>
            <a:ext cx="1523100" cy="300900"/>
          </a:xfrm>
          <a:prstGeom prst="rect">
            <a:avLst/>
          </a:prstGeom>
          <a:noFill/>
          <a:ln>
            <a:noFill/>
          </a:ln>
        </p:spPr>
        <p:txBody>
          <a:bodyPr spcFirstLastPara="1" wrap="square" lIns="0" tIns="0" rIns="0" bIns="0" anchor="t" anchorCtr="0">
            <a:norm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 sz="1400" b="0" i="0" u="none" strike="noStrike" cap="none">
                <a:solidFill>
                  <a:srgbClr val="CCCCCC"/>
                </a:solidFill>
                <a:latin typeface="Montserrat"/>
                <a:ea typeface="Montserrat"/>
                <a:cs typeface="Montserrat"/>
                <a:sym typeface="Montserrat"/>
              </a:rPr>
              <a:t>9</a:t>
            </a:fld>
            <a:endParaRPr sz="1400" b="0" i="0" u="none" strike="noStrike" cap="none">
              <a:solidFill>
                <a:srgbClr val="CCCCCC"/>
              </a:solidFill>
              <a:latin typeface="Montserrat"/>
              <a:ea typeface="Montserrat"/>
              <a:cs typeface="Montserrat"/>
              <a:sym typeface="Montserrat"/>
            </a:endParaRPr>
          </a:p>
        </p:txBody>
      </p:sp>
      <p:sp>
        <p:nvSpPr>
          <p:cNvPr id="354" name="Google Shape;354;g34c97688da3_0_182"/>
          <p:cNvSpPr txBox="1"/>
          <p:nvPr/>
        </p:nvSpPr>
        <p:spPr>
          <a:xfrm>
            <a:off x="9601200" y="1371600"/>
            <a:ext cx="7731000" cy="554100"/>
          </a:xfrm>
          <a:prstGeom prst="rect">
            <a:avLst/>
          </a:prstGeom>
          <a:noFill/>
          <a:ln>
            <a:noFill/>
          </a:ln>
        </p:spPr>
        <p:txBody>
          <a:bodyPr spcFirstLastPara="1" wrap="square" lIns="0" tIns="0" rIns="0" bIns="0" anchor="t" anchorCtr="0">
            <a:spAutoFit/>
          </a:bodyPr>
          <a:lstStyle/>
          <a:p>
            <a:pPr marL="0" marR="0" lvl="0" indent="0" algn="r" rtl="1">
              <a:lnSpc>
                <a:spcPct val="100000"/>
              </a:lnSpc>
              <a:spcBef>
                <a:spcPts val="0"/>
              </a:spcBef>
              <a:spcAft>
                <a:spcPts val="0"/>
              </a:spcAft>
              <a:buClr>
                <a:srgbClr val="000000"/>
              </a:buClr>
              <a:buSzPts val="3600"/>
              <a:buFont typeface="Arial"/>
              <a:buNone/>
            </a:pPr>
            <a:r>
              <a:rPr lang="en" sz="3600" b="1" i="0" u="none" strike="noStrike" cap="none">
                <a:solidFill>
                  <a:srgbClr val="FA9632"/>
                </a:solidFill>
                <a:latin typeface="IBM Plex Sans Arabic"/>
                <a:ea typeface="IBM Plex Sans Arabic"/>
                <a:cs typeface="IBM Plex Sans Arabic"/>
                <a:sym typeface="IBM Plex Sans Arabic"/>
              </a:rPr>
              <a:t>إدارة السمعة والظهور الإعلامي</a:t>
            </a:r>
            <a:endParaRPr sz="3600" b="0" i="0" u="none" strike="noStrike" cap="none">
              <a:solidFill>
                <a:srgbClr val="FA9632"/>
              </a:solidFill>
              <a:latin typeface="IBM Plex Sans Arabic"/>
              <a:ea typeface="IBM Plex Sans Arabic"/>
              <a:cs typeface="IBM Plex Sans Arabic"/>
              <a:sym typeface="IBM Plex Sans Arabic"/>
            </a:endParaRPr>
          </a:p>
        </p:txBody>
      </p:sp>
      <p:sp>
        <p:nvSpPr>
          <p:cNvPr id="355" name="Google Shape;355;g34c97688da3_0_182"/>
          <p:cNvSpPr txBox="1"/>
          <p:nvPr/>
        </p:nvSpPr>
        <p:spPr>
          <a:xfrm>
            <a:off x="1828800" y="2286000"/>
            <a:ext cx="15551100" cy="886500"/>
          </a:xfrm>
          <a:prstGeom prst="rect">
            <a:avLst/>
          </a:prstGeom>
          <a:noFill/>
          <a:ln>
            <a:noFill/>
          </a:ln>
        </p:spPr>
        <p:txBody>
          <a:bodyPr spcFirstLastPara="1" wrap="square" lIns="91425" tIns="0" rIns="0" bIns="91425" anchor="t" anchorCtr="0">
            <a:spAutoFit/>
          </a:bodyPr>
          <a:lstStyle/>
          <a:p>
            <a:pPr marL="0" marR="0" lvl="0" indent="0" algn="r" rtl="1">
              <a:lnSpc>
                <a:spcPct val="115000"/>
              </a:lnSpc>
              <a:spcBef>
                <a:spcPts val="0"/>
              </a:spcBef>
              <a:spcAft>
                <a:spcPts val="0"/>
              </a:spcAft>
              <a:buClr>
                <a:srgbClr val="000000"/>
              </a:buClr>
              <a:buSzPts val="2900"/>
              <a:buFont typeface="Arial"/>
              <a:buNone/>
            </a:pPr>
            <a:r>
              <a:rPr lang="en" sz="2400" b="0" i="0" u="none" strike="noStrike" cap="none">
                <a:solidFill>
                  <a:srgbClr val="595959"/>
                </a:solidFill>
                <a:latin typeface="IBM Plex Sans Arabic"/>
                <a:ea typeface="IBM Plex Sans Arabic"/>
                <a:cs typeface="IBM Plex Sans Arabic"/>
                <a:sym typeface="IBM Plex Sans Arabic"/>
              </a:rPr>
              <a:t>نعمل على إدارة السمعة والحضور للأفراد والمنظمات، عبر تقديم مجموعة واسعة من الخدمات المتخصصة التي تهدف إلى بناء صورة إيجابية وموثوقة، وتعزيز الحضور في مختلف الوسائل الإعلامية التقليدية والرقمية.</a:t>
            </a:r>
            <a:endParaRPr sz="2400" b="0" i="0" u="none" strike="noStrike" cap="none">
              <a:solidFill>
                <a:srgbClr val="595959"/>
              </a:solidFill>
              <a:latin typeface="IBM Plex Sans Arabic"/>
              <a:ea typeface="IBM Plex Sans Arabic"/>
              <a:cs typeface="IBM Plex Sans Arabic"/>
              <a:sym typeface="IBM Plex Sans Arabic"/>
            </a:endParaRPr>
          </a:p>
        </p:txBody>
      </p:sp>
      <p:sp>
        <p:nvSpPr>
          <p:cNvPr id="356" name="Google Shape;356;g34c97688da3_0_182"/>
          <p:cNvSpPr/>
          <p:nvPr/>
        </p:nvSpPr>
        <p:spPr>
          <a:xfrm>
            <a:off x="16199975" y="4117225"/>
            <a:ext cx="1025700" cy="1025700"/>
          </a:xfrm>
          <a:prstGeom prst="rect">
            <a:avLst/>
          </a:prstGeom>
          <a:solidFill>
            <a:srgbClr val="59595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57" name="Google Shape;357;g34c97688da3_0_182"/>
          <p:cNvSpPr/>
          <p:nvPr/>
        </p:nvSpPr>
        <p:spPr>
          <a:xfrm>
            <a:off x="16199975" y="5445225"/>
            <a:ext cx="1025700" cy="1025700"/>
          </a:xfrm>
          <a:prstGeom prst="rect">
            <a:avLst/>
          </a:prstGeom>
          <a:solidFill>
            <a:srgbClr val="59595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58" name="Google Shape;358;g34c97688da3_0_182"/>
          <p:cNvSpPr/>
          <p:nvPr/>
        </p:nvSpPr>
        <p:spPr>
          <a:xfrm>
            <a:off x="16199975" y="6791550"/>
            <a:ext cx="1025700" cy="1025700"/>
          </a:xfrm>
          <a:prstGeom prst="rect">
            <a:avLst/>
          </a:prstGeom>
          <a:solidFill>
            <a:srgbClr val="59595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59" name="Google Shape;359;g34c97688da3_0_182"/>
          <p:cNvSpPr/>
          <p:nvPr/>
        </p:nvSpPr>
        <p:spPr>
          <a:xfrm>
            <a:off x="16199975" y="8101225"/>
            <a:ext cx="1025700" cy="1025700"/>
          </a:xfrm>
          <a:prstGeom prst="rect">
            <a:avLst/>
          </a:prstGeom>
          <a:solidFill>
            <a:srgbClr val="59595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60" name="Google Shape;360;g34c97688da3_0_182"/>
          <p:cNvSpPr/>
          <p:nvPr/>
        </p:nvSpPr>
        <p:spPr>
          <a:xfrm>
            <a:off x="7516025" y="4117225"/>
            <a:ext cx="1025700" cy="1025700"/>
          </a:xfrm>
          <a:prstGeom prst="rect">
            <a:avLst/>
          </a:prstGeom>
          <a:solidFill>
            <a:srgbClr val="59595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61" name="Google Shape;361;g34c97688da3_0_182"/>
          <p:cNvSpPr/>
          <p:nvPr/>
        </p:nvSpPr>
        <p:spPr>
          <a:xfrm>
            <a:off x="7516025" y="5445225"/>
            <a:ext cx="1025700" cy="1025700"/>
          </a:xfrm>
          <a:prstGeom prst="rect">
            <a:avLst/>
          </a:prstGeom>
          <a:solidFill>
            <a:srgbClr val="59595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62" name="Google Shape;362;g34c97688da3_0_182"/>
          <p:cNvSpPr/>
          <p:nvPr/>
        </p:nvSpPr>
        <p:spPr>
          <a:xfrm>
            <a:off x="7516025" y="6791550"/>
            <a:ext cx="1025700" cy="1025700"/>
          </a:xfrm>
          <a:prstGeom prst="rect">
            <a:avLst/>
          </a:prstGeom>
          <a:solidFill>
            <a:srgbClr val="59595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63" name="Google Shape;363;g34c97688da3_0_182"/>
          <p:cNvSpPr/>
          <p:nvPr/>
        </p:nvSpPr>
        <p:spPr>
          <a:xfrm>
            <a:off x="7516025" y="8101225"/>
            <a:ext cx="1025700" cy="1025700"/>
          </a:xfrm>
          <a:prstGeom prst="rect">
            <a:avLst/>
          </a:prstGeom>
          <a:solidFill>
            <a:srgbClr val="59595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64" name="Google Shape;364;g34c97688da3_0_182"/>
          <p:cNvSpPr txBox="1"/>
          <p:nvPr/>
        </p:nvSpPr>
        <p:spPr>
          <a:xfrm>
            <a:off x="9601200" y="4454597"/>
            <a:ext cx="6390600" cy="338700"/>
          </a:xfrm>
          <a:prstGeom prst="rect">
            <a:avLst/>
          </a:prstGeom>
          <a:noFill/>
          <a:ln>
            <a:noFill/>
          </a:ln>
        </p:spPr>
        <p:txBody>
          <a:bodyPr spcFirstLastPara="1" wrap="square" lIns="0" tIns="0" rIns="0" bIns="0" anchor="t" anchorCtr="0">
            <a:spAutoFit/>
          </a:bodyPr>
          <a:lstStyle/>
          <a:p>
            <a:pPr marL="0" lvl="0" indent="0" algn="r" rtl="1">
              <a:lnSpc>
                <a:spcPct val="200000"/>
              </a:lnSpc>
              <a:spcBef>
                <a:spcPts val="0"/>
              </a:spcBef>
              <a:spcAft>
                <a:spcPts val="0"/>
              </a:spcAft>
              <a:buClr>
                <a:schemeClr val="dk1"/>
              </a:buClr>
              <a:buSzPts val="1100"/>
              <a:buFont typeface="Arial"/>
              <a:buNone/>
            </a:pPr>
            <a:r>
              <a:rPr lang="en" sz="2200" b="1">
                <a:solidFill>
                  <a:schemeClr val="dk2"/>
                </a:solidFill>
                <a:latin typeface="IBM Plex Sans Arabic"/>
                <a:ea typeface="IBM Plex Sans Arabic"/>
                <a:cs typeface="IBM Plex Sans Arabic"/>
                <a:sym typeface="IBM Plex Sans Arabic"/>
              </a:rPr>
              <a:t>تحليل وتقييم السمعة</a:t>
            </a:r>
            <a:endParaRPr sz="2200" b="1">
              <a:solidFill>
                <a:schemeClr val="dk2"/>
              </a:solidFill>
              <a:latin typeface="IBM Plex Sans Arabic"/>
              <a:ea typeface="IBM Plex Sans Arabic"/>
              <a:cs typeface="IBM Plex Sans Arabic"/>
              <a:sym typeface="IBM Plex Sans Arabic"/>
            </a:endParaRPr>
          </a:p>
        </p:txBody>
      </p:sp>
      <p:sp>
        <p:nvSpPr>
          <p:cNvPr id="365" name="Google Shape;365;g34c97688da3_0_182"/>
          <p:cNvSpPr txBox="1"/>
          <p:nvPr/>
        </p:nvSpPr>
        <p:spPr>
          <a:xfrm>
            <a:off x="9601200" y="5787809"/>
            <a:ext cx="6390600" cy="338700"/>
          </a:xfrm>
          <a:prstGeom prst="rect">
            <a:avLst/>
          </a:prstGeom>
          <a:noFill/>
          <a:ln>
            <a:noFill/>
          </a:ln>
        </p:spPr>
        <p:txBody>
          <a:bodyPr spcFirstLastPara="1" wrap="square" lIns="0" tIns="0" rIns="0" bIns="0" anchor="t" anchorCtr="0">
            <a:spAutoFit/>
          </a:bodyPr>
          <a:lstStyle/>
          <a:p>
            <a:pPr marL="0" lvl="0" indent="0" algn="r" rtl="1">
              <a:lnSpc>
                <a:spcPct val="200000"/>
              </a:lnSpc>
              <a:spcBef>
                <a:spcPts val="0"/>
              </a:spcBef>
              <a:spcAft>
                <a:spcPts val="0"/>
              </a:spcAft>
              <a:buClr>
                <a:schemeClr val="dk1"/>
              </a:buClr>
              <a:buSzPts val="1100"/>
              <a:buFont typeface="Arial"/>
              <a:buNone/>
            </a:pPr>
            <a:r>
              <a:rPr lang="en" sz="2200" b="1">
                <a:solidFill>
                  <a:schemeClr val="dk2"/>
                </a:solidFill>
                <a:latin typeface="IBM Plex Sans Arabic"/>
                <a:ea typeface="IBM Plex Sans Arabic"/>
                <a:cs typeface="IBM Plex Sans Arabic"/>
                <a:sym typeface="IBM Plex Sans Arabic"/>
              </a:rPr>
              <a:t>وضع استراتيجيات إدارة السمعة</a:t>
            </a:r>
            <a:endParaRPr sz="2200" b="1">
              <a:solidFill>
                <a:schemeClr val="dk2"/>
              </a:solidFill>
              <a:latin typeface="IBM Plex Sans Arabic"/>
              <a:ea typeface="IBM Plex Sans Arabic"/>
              <a:cs typeface="IBM Plex Sans Arabic"/>
              <a:sym typeface="IBM Plex Sans Arabic"/>
            </a:endParaRPr>
          </a:p>
        </p:txBody>
      </p:sp>
      <p:sp>
        <p:nvSpPr>
          <p:cNvPr id="366" name="Google Shape;366;g34c97688da3_0_182"/>
          <p:cNvSpPr txBox="1"/>
          <p:nvPr/>
        </p:nvSpPr>
        <p:spPr>
          <a:xfrm>
            <a:off x="9601200" y="7137004"/>
            <a:ext cx="6390600" cy="338700"/>
          </a:xfrm>
          <a:prstGeom prst="rect">
            <a:avLst/>
          </a:prstGeom>
          <a:noFill/>
          <a:ln>
            <a:noFill/>
          </a:ln>
        </p:spPr>
        <p:txBody>
          <a:bodyPr spcFirstLastPara="1" wrap="square" lIns="0" tIns="0" rIns="0" bIns="0" anchor="t" anchorCtr="0">
            <a:spAutoFit/>
          </a:bodyPr>
          <a:lstStyle/>
          <a:p>
            <a:pPr marL="0" lvl="0" indent="0" algn="r" rtl="1">
              <a:lnSpc>
                <a:spcPct val="200000"/>
              </a:lnSpc>
              <a:spcBef>
                <a:spcPts val="0"/>
              </a:spcBef>
              <a:spcAft>
                <a:spcPts val="0"/>
              </a:spcAft>
              <a:buClr>
                <a:schemeClr val="dk1"/>
              </a:buClr>
              <a:buSzPts val="1100"/>
              <a:buFont typeface="Arial"/>
              <a:buNone/>
            </a:pPr>
            <a:r>
              <a:rPr lang="en" sz="2200" b="1">
                <a:solidFill>
                  <a:schemeClr val="dk2"/>
                </a:solidFill>
                <a:latin typeface="IBM Plex Sans Arabic"/>
                <a:ea typeface="IBM Plex Sans Arabic"/>
                <a:cs typeface="IBM Plex Sans Arabic"/>
                <a:sym typeface="IBM Plex Sans Arabic"/>
              </a:rPr>
              <a:t>إدارة الحضور الإعلامي</a:t>
            </a:r>
            <a:endParaRPr sz="2200" b="1">
              <a:solidFill>
                <a:schemeClr val="dk2"/>
              </a:solidFill>
              <a:latin typeface="IBM Plex Sans Arabic"/>
              <a:ea typeface="IBM Plex Sans Arabic"/>
              <a:cs typeface="IBM Plex Sans Arabic"/>
              <a:sym typeface="IBM Plex Sans Arabic"/>
            </a:endParaRPr>
          </a:p>
        </p:txBody>
      </p:sp>
      <p:sp>
        <p:nvSpPr>
          <p:cNvPr id="367" name="Google Shape;367;g34c97688da3_0_182"/>
          <p:cNvSpPr txBox="1"/>
          <p:nvPr/>
        </p:nvSpPr>
        <p:spPr>
          <a:xfrm>
            <a:off x="9601200" y="8442591"/>
            <a:ext cx="6390600" cy="338700"/>
          </a:xfrm>
          <a:prstGeom prst="rect">
            <a:avLst/>
          </a:prstGeom>
          <a:noFill/>
          <a:ln>
            <a:noFill/>
          </a:ln>
        </p:spPr>
        <p:txBody>
          <a:bodyPr spcFirstLastPara="1" wrap="square" lIns="0" tIns="0" rIns="0" bIns="0" anchor="t" anchorCtr="0">
            <a:spAutoFit/>
          </a:bodyPr>
          <a:lstStyle/>
          <a:p>
            <a:pPr marL="0" lvl="0" indent="0" algn="r" rtl="1">
              <a:lnSpc>
                <a:spcPct val="200000"/>
              </a:lnSpc>
              <a:spcBef>
                <a:spcPts val="0"/>
              </a:spcBef>
              <a:spcAft>
                <a:spcPts val="0"/>
              </a:spcAft>
              <a:buClr>
                <a:schemeClr val="dk1"/>
              </a:buClr>
              <a:buSzPts val="1100"/>
              <a:buFont typeface="Arial"/>
              <a:buNone/>
            </a:pPr>
            <a:r>
              <a:rPr lang="en" sz="2200" b="1">
                <a:solidFill>
                  <a:schemeClr val="dk2"/>
                </a:solidFill>
                <a:latin typeface="IBM Plex Sans Arabic"/>
                <a:ea typeface="IBM Plex Sans Arabic"/>
                <a:cs typeface="IBM Plex Sans Arabic"/>
                <a:sym typeface="IBM Plex Sans Arabic"/>
              </a:rPr>
              <a:t>مراقبة وتحليل وسائل الإعلام</a:t>
            </a:r>
            <a:endParaRPr sz="2200" b="1">
              <a:solidFill>
                <a:schemeClr val="dk2"/>
              </a:solidFill>
              <a:latin typeface="IBM Plex Sans Arabic"/>
              <a:ea typeface="IBM Plex Sans Arabic"/>
              <a:cs typeface="IBM Plex Sans Arabic"/>
              <a:sym typeface="IBM Plex Sans Arabic"/>
            </a:endParaRPr>
          </a:p>
        </p:txBody>
      </p:sp>
      <p:sp>
        <p:nvSpPr>
          <p:cNvPr id="368" name="Google Shape;368;g34c97688da3_0_182"/>
          <p:cNvSpPr txBox="1"/>
          <p:nvPr/>
        </p:nvSpPr>
        <p:spPr>
          <a:xfrm>
            <a:off x="914125" y="4454597"/>
            <a:ext cx="6390600" cy="338700"/>
          </a:xfrm>
          <a:prstGeom prst="rect">
            <a:avLst/>
          </a:prstGeom>
          <a:noFill/>
          <a:ln>
            <a:noFill/>
          </a:ln>
        </p:spPr>
        <p:txBody>
          <a:bodyPr spcFirstLastPara="1" wrap="square" lIns="0" tIns="0" rIns="0" bIns="0" anchor="t" anchorCtr="0">
            <a:spAutoFit/>
          </a:bodyPr>
          <a:lstStyle/>
          <a:p>
            <a:pPr marL="0" lvl="0" indent="0" algn="r" rtl="1">
              <a:lnSpc>
                <a:spcPct val="200000"/>
              </a:lnSpc>
              <a:spcBef>
                <a:spcPts val="0"/>
              </a:spcBef>
              <a:spcAft>
                <a:spcPts val="0"/>
              </a:spcAft>
              <a:buClr>
                <a:schemeClr val="dk1"/>
              </a:buClr>
              <a:buSzPts val="1100"/>
              <a:buFont typeface="Arial"/>
              <a:buNone/>
            </a:pPr>
            <a:r>
              <a:rPr lang="en" sz="2200" b="1">
                <a:solidFill>
                  <a:schemeClr val="dk2"/>
                </a:solidFill>
                <a:latin typeface="IBM Plex Sans Arabic"/>
                <a:ea typeface="IBM Plex Sans Arabic"/>
                <a:cs typeface="IBM Plex Sans Arabic"/>
                <a:sym typeface="IBM Plex Sans Arabic"/>
              </a:rPr>
              <a:t>إدارة السمعة للشركات والجهات</a:t>
            </a:r>
            <a:endParaRPr sz="2200" b="1">
              <a:solidFill>
                <a:schemeClr val="dk2"/>
              </a:solidFill>
              <a:latin typeface="IBM Plex Sans Arabic"/>
              <a:ea typeface="IBM Plex Sans Arabic"/>
              <a:cs typeface="IBM Plex Sans Arabic"/>
              <a:sym typeface="IBM Plex Sans Arabic"/>
            </a:endParaRPr>
          </a:p>
        </p:txBody>
      </p:sp>
      <p:sp>
        <p:nvSpPr>
          <p:cNvPr id="369" name="Google Shape;369;g34c97688da3_0_182"/>
          <p:cNvSpPr txBox="1"/>
          <p:nvPr/>
        </p:nvSpPr>
        <p:spPr>
          <a:xfrm>
            <a:off x="914125" y="5787809"/>
            <a:ext cx="6390600" cy="338700"/>
          </a:xfrm>
          <a:prstGeom prst="rect">
            <a:avLst/>
          </a:prstGeom>
          <a:noFill/>
          <a:ln>
            <a:noFill/>
          </a:ln>
        </p:spPr>
        <p:txBody>
          <a:bodyPr spcFirstLastPara="1" wrap="square" lIns="0" tIns="0" rIns="0" bIns="0" anchor="t" anchorCtr="0">
            <a:spAutoFit/>
          </a:bodyPr>
          <a:lstStyle/>
          <a:p>
            <a:pPr marL="0" lvl="0" indent="0" algn="r" rtl="1">
              <a:lnSpc>
                <a:spcPct val="200000"/>
              </a:lnSpc>
              <a:spcBef>
                <a:spcPts val="0"/>
              </a:spcBef>
              <a:spcAft>
                <a:spcPts val="0"/>
              </a:spcAft>
              <a:buClr>
                <a:schemeClr val="dk1"/>
              </a:buClr>
              <a:buSzPts val="1100"/>
              <a:buFont typeface="Arial"/>
              <a:buNone/>
            </a:pPr>
            <a:r>
              <a:rPr lang="en" sz="2200" b="1">
                <a:solidFill>
                  <a:schemeClr val="dk2"/>
                </a:solidFill>
                <a:latin typeface="IBM Plex Sans Arabic"/>
                <a:ea typeface="IBM Plex Sans Arabic"/>
                <a:cs typeface="IBM Plex Sans Arabic"/>
                <a:sym typeface="IBM Plex Sans Arabic"/>
              </a:rPr>
              <a:t>إدارة السمعة الشخصية</a:t>
            </a:r>
            <a:endParaRPr sz="2200" b="1">
              <a:solidFill>
                <a:schemeClr val="dk2"/>
              </a:solidFill>
              <a:latin typeface="IBM Plex Sans Arabic"/>
              <a:ea typeface="IBM Plex Sans Arabic"/>
              <a:cs typeface="IBM Plex Sans Arabic"/>
              <a:sym typeface="IBM Plex Sans Arabic"/>
            </a:endParaRPr>
          </a:p>
        </p:txBody>
      </p:sp>
      <p:sp>
        <p:nvSpPr>
          <p:cNvPr id="370" name="Google Shape;370;g34c97688da3_0_182"/>
          <p:cNvSpPr txBox="1"/>
          <p:nvPr/>
        </p:nvSpPr>
        <p:spPr>
          <a:xfrm>
            <a:off x="914125" y="7137004"/>
            <a:ext cx="6390600" cy="338700"/>
          </a:xfrm>
          <a:prstGeom prst="rect">
            <a:avLst/>
          </a:prstGeom>
          <a:noFill/>
          <a:ln>
            <a:noFill/>
          </a:ln>
        </p:spPr>
        <p:txBody>
          <a:bodyPr spcFirstLastPara="1" wrap="square" lIns="0" tIns="0" rIns="0" bIns="0" anchor="t" anchorCtr="0">
            <a:spAutoFit/>
          </a:bodyPr>
          <a:lstStyle/>
          <a:p>
            <a:pPr marL="0" lvl="0" indent="0" algn="r" rtl="1">
              <a:lnSpc>
                <a:spcPct val="200000"/>
              </a:lnSpc>
              <a:spcBef>
                <a:spcPts val="0"/>
              </a:spcBef>
              <a:spcAft>
                <a:spcPts val="0"/>
              </a:spcAft>
              <a:buClr>
                <a:schemeClr val="dk1"/>
              </a:buClr>
              <a:buSzPts val="1100"/>
              <a:buFont typeface="Arial"/>
              <a:buNone/>
            </a:pPr>
            <a:r>
              <a:rPr lang="en" sz="2200" b="1">
                <a:solidFill>
                  <a:schemeClr val="dk2"/>
                </a:solidFill>
                <a:latin typeface="IBM Plex Sans Arabic"/>
                <a:ea typeface="IBM Plex Sans Arabic"/>
                <a:cs typeface="IBM Plex Sans Arabic"/>
                <a:sym typeface="IBM Plex Sans Arabic"/>
              </a:rPr>
              <a:t>إدارة الأزمات الإعلامية</a:t>
            </a:r>
            <a:endParaRPr sz="2200" b="1">
              <a:solidFill>
                <a:schemeClr val="dk2"/>
              </a:solidFill>
              <a:latin typeface="IBM Plex Sans Arabic"/>
              <a:ea typeface="IBM Plex Sans Arabic"/>
              <a:cs typeface="IBM Plex Sans Arabic"/>
              <a:sym typeface="IBM Plex Sans Arabic"/>
            </a:endParaRPr>
          </a:p>
        </p:txBody>
      </p:sp>
      <p:sp>
        <p:nvSpPr>
          <p:cNvPr id="371" name="Google Shape;371;g34c97688da3_0_182"/>
          <p:cNvSpPr txBox="1"/>
          <p:nvPr/>
        </p:nvSpPr>
        <p:spPr>
          <a:xfrm>
            <a:off x="914125" y="8442591"/>
            <a:ext cx="6390600" cy="338700"/>
          </a:xfrm>
          <a:prstGeom prst="rect">
            <a:avLst/>
          </a:prstGeom>
          <a:noFill/>
          <a:ln>
            <a:noFill/>
          </a:ln>
        </p:spPr>
        <p:txBody>
          <a:bodyPr spcFirstLastPara="1" wrap="square" lIns="0" tIns="0" rIns="0" bIns="0" anchor="t" anchorCtr="0">
            <a:spAutoFit/>
          </a:bodyPr>
          <a:lstStyle/>
          <a:p>
            <a:pPr marL="0" lvl="0" indent="0" algn="r" rtl="1">
              <a:lnSpc>
                <a:spcPct val="200000"/>
              </a:lnSpc>
              <a:spcBef>
                <a:spcPts val="0"/>
              </a:spcBef>
              <a:spcAft>
                <a:spcPts val="0"/>
              </a:spcAft>
              <a:buClr>
                <a:schemeClr val="dk1"/>
              </a:buClr>
              <a:buSzPts val="1100"/>
              <a:buFont typeface="Arial"/>
              <a:buNone/>
            </a:pPr>
            <a:r>
              <a:rPr lang="en" sz="2200" b="1">
                <a:solidFill>
                  <a:schemeClr val="dk2"/>
                </a:solidFill>
                <a:latin typeface="IBM Plex Sans Arabic"/>
                <a:ea typeface="IBM Plex Sans Arabic"/>
                <a:cs typeface="IBM Plex Sans Arabic"/>
                <a:sym typeface="IBM Plex Sans Arabic"/>
              </a:rPr>
              <a:t>إدارة السمعة الرقمية</a:t>
            </a:r>
            <a:endParaRPr sz="2200" b="1">
              <a:solidFill>
                <a:schemeClr val="dk2"/>
              </a:solidFill>
              <a:latin typeface="IBM Plex Sans Arabic"/>
              <a:ea typeface="IBM Plex Sans Arabic"/>
              <a:cs typeface="IBM Plex Sans Arabic"/>
              <a:sym typeface="IBM Plex Sans Arabic"/>
            </a:endParaRPr>
          </a:p>
        </p:txBody>
      </p:sp>
      <p:pic>
        <p:nvPicPr>
          <p:cNvPr id="372" name="Google Shape;372;g34c97688da3_0_182" title="Icon A2 Orange1.png"/>
          <p:cNvPicPr preferRelativeResize="0"/>
          <p:nvPr/>
        </p:nvPicPr>
        <p:blipFill rotWithShape="1">
          <a:blip r:embed="rId3">
            <a:alphaModFix/>
          </a:blip>
          <a:srcRect/>
          <a:stretch/>
        </p:blipFill>
        <p:spPr>
          <a:xfrm>
            <a:off x="16199975" y="5444949"/>
            <a:ext cx="1025701" cy="1024420"/>
          </a:xfrm>
          <a:prstGeom prst="rect">
            <a:avLst/>
          </a:prstGeom>
          <a:noFill/>
          <a:ln>
            <a:noFill/>
          </a:ln>
        </p:spPr>
      </p:pic>
      <p:pic>
        <p:nvPicPr>
          <p:cNvPr id="373" name="Google Shape;373;g34c97688da3_0_182" title="Icon A3 Orange1.png"/>
          <p:cNvPicPr preferRelativeResize="0"/>
          <p:nvPr/>
        </p:nvPicPr>
        <p:blipFill rotWithShape="1">
          <a:blip r:embed="rId4">
            <a:alphaModFix/>
          </a:blip>
          <a:srcRect/>
          <a:stretch/>
        </p:blipFill>
        <p:spPr>
          <a:xfrm>
            <a:off x="16199975" y="6794144"/>
            <a:ext cx="1025701" cy="1024420"/>
          </a:xfrm>
          <a:prstGeom prst="rect">
            <a:avLst/>
          </a:prstGeom>
          <a:noFill/>
          <a:ln>
            <a:noFill/>
          </a:ln>
        </p:spPr>
      </p:pic>
      <p:pic>
        <p:nvPicPr>
          <p:cNvPr id="374" name="Google Shape;374;g34c97688da3_0_182" title="Icon A4 Orange1.png"/>
          <p:cNvPicPr preferRelativeResize="0"/>
          <p:nvPr/>
        </p:nvPicPr>
        <p:blipFill rotWithShape="1">
          <a:blip r:embed="rId5">
            <a:alphaModFix/>
          </a:blip>
          <a:srcRect/>
          <a:stretch/>
        </p:blipFill>
        <p:spPr>
          <a:xfrm>
            <a:off x="16199975" y="8099731"/>
            <a:ext cx="1025701" cy="1024420"/>
          </a:xfrm>
          <a:prstGeom prst="rect">
            <a:avLst/>
          </a:prstGeom>
          <a:noFill/>
          <a:ln>
            <a:noFill/>
          </a:ln>
        </p:spPr>
      </p:pic>
      <p:pic>
        <p:nvPicPr>
          <p:cNvPr id="375" name="Google Shape;375;g34c97688da3_0_182" title="Icon A6 Orange1.png"/>
          <p:cNvPicPr preferRelativeResize="0"/>
          <p:nvPr/>
        </p:nvPicPr>
        <p:blipFill rotWithShape="1">
          <a:blip r:embed="rId6">
            <a:alphaModFix/>
          </a:blip>
          <a:srcRect/>
          <a:stretch/>
        </p:blipFill>
        <p:spPr>
          <a:xfrm>
            <a:off x="7520750" y="5444949"/>
            <a:ext cx="1025701" cy="1024420"/>
          </a:xfrm>
          <a:prstGeom prst="rect">
            <a:avLst/>
          </a:prstGeom>
          <a:noFill/>
          <a:ln>
            <a:noFill/>
          </a:ln>
        </p:spPr>
      </p:pic>
      <p:pic>
        <p:nvPicPr>
          <p:cNvPr id="376" name="Google Shape;376;g34c97688da3_0_182" title="Icon A7 Orange1.png"/>
          <p:cNvPicPr preferRelativeResize="0"/>
          <p:nvPr/>
        </p:nvPicPr>
        <p:blipFill rotWithShape="1">
          <a:blip r:embed="rId7">
            <a:alphaModFix/>
          </a:blip>
          <a:srcRect/>
          <a:stretch/>
        </p:blipFill>
        <p:spPr>
          <a:xfrm>
            <a:off x="7520750" y="6794144"/>
            <a:ext cx="1025701" cy="1024420"/>
          </a:xfrm>
          <a:prstGeom prst="rect">
            <a:avLst/>
          </a:prstGeom>
          <a:noFill/>
          <a:ln>
            <a:noFill/>
          </a:ln>
        </p:spPr>
      </p:pic>
      <p:pic>
        <p:nvPicPr>
          <p:cNvPr id="377" name="Google Shape;377;g34c97688da3_0_182" title="Icon A8 Orange1.png"/>
          <p:cNvPicPr preferRelativeResize="0"/>
          <p:nvPr/>
        </p:nvPicPr>
        <p:blipFill rotWithShape="1">
          <a:blip r:embed="rId8">
            <a:alphaModFix/>
          </a:blip>
          <a:srcRect/>
          <a:stretch/>
        </p:blipFill>
        <p:spPr>
          <a:xfrm>
            <a:off x="7520750" y="8099731"/>
            <a:ext cx="1025701" cy="1024420"/>
          </a:xfrm>
          <a:prstGeom prst="rect">
            <a:avLst/>
          </a:prstGeom>
          <a:noFill/>
          <a:ln>
            <a:noFill/>
          </a:ln>
        </p:spPr>
      </p:pic>
      <p:pic>
        <p:nvPicPr>
          <p:cNvPr id="378" name="Google Shape;378;g34c97688da3_0_182" title="Icon A1 Orange1.png"/>
          <p:cNvPicPr preferRelativeResize="0"/>
          <p:nvPr/>
        </p:nvPicPr>
        <p:blipFill rotWithShape="1">
          <a:blip r:embed="rId9">
            <a:alphaModFix/>
          </a:blip>
          <a:srcRect/>
          <a:stretch/>
        </p:blipFill>
        <p:spPr>
          <a:xfrm>
            <a:off x="16199975" y="4111737"/>
            <a:ext cx="1025701" cy="1024420"/>
          </a:xfrm>
          <a:prstGeom prst="rect">
            <a:avLst/>
          </a:prstGeom>
          <a:noFill/>
          <a:ln>
            <a:noFill/>
          </a:ln>
        </p:spPr>
      </p:pic>
      <p:pic>
        <p:nvPicPr>
          <p:cNvPr id="379" name="Google Shape;379;g34c97688da3_0_182" title="Icon A5 Orange1.png"/>
          <p:cNvPicPr preferRelativeResize="0"/>
          <p:nvPr/>
        </p:nvPicPr>
        <p:blipFill rotWithShape="1">
          <a:blip r:embed="rId10">
            <a:alphaModFix/>
          </a:blip>
          <a:srcRect/>
          <a:stretch/>
        </p:blipFill>
        <p:spPr>
          <a:xfrm>
            <a:off x="7520750" y="4111737"/>
            <a:ext cx="1025701" cy="102442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Shape 419"/>
        <p:cNvGrpSpPr/>
        <p:nvPr/>
      </p:nvGrpSpPr>
      <p:grpSpPr>
        <a:xfrm>
          <a:off x="0" y="0"/>
          <a:ext cx="0" cy="0"/>
          <a:chOff x="0" y="0"/>
          <a:chExt cx="0" cy="0"/>
        </a:xfrm>
      </p:grpSpPr>
      <p:pic>
        <p:nvPicPr>
          <p:cNvPr id="420" name="Google Shape;420;g34c97688da3_0_196" title="JWC-Map.png"/>
          <p:cNvPicPr preferRelativeResize="0"/>
          <p:nvPr/>
        </p:nvPicPr>
        <p:blipFill rotWithShape="1">
          <a:blip r:embed="rId3">
            <a:alphaModFix/>
          </a:blip>
          <a:srcRect/>
          <a:stretch/>
        </p:blipFill>
        <p:spPr>
          <a:xfrm>
            <a:off x="1828754" y="1127052"/>
            <a:ext cx="14630502" cy="8229658"/>
          </a:xfrm>
          <a:prstGeom prst="rect">
            <a:avLst/>
          </a:prstGeom>
          <a:noFill/>
          <a:ln>
            <a:noFill/>
          </a:ln>
        </p:spPr>
      </p:pic>
      <p:sp>
        <p:nvSpPr>
          <p:cNvPr id="421" name="Google Shape;421;g34c97688da3_0_196"/>
          <p:cNvSpPr/>
          <p:nvPr/>
        </p:nvSpPr>
        <p:spPr>
          <a:xfrm>
            <a:off x="10278207" y="5147841"/>
            <a:ext cx="99000" cy="99000"/>
          </a:xfrm>
          <a:prstGeom prst="ellipse">
            <a:avLst/>
          </a:prstGeom>
          <a:solidFill>
            <a:srgbClr val="E85C4B"/>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E85C4B"/>
              </a:solidFill>
              <a:latin typeface="Arial"/>
              <a:ea typeface="Arial"/>
              <a:cs typeface="Arial"/>
              <a:sym typeface="Arial"/>
            </a:endParaRPr>
          </a:p>
        </p:txBody>
      </p:sp>
      <p:sp>
        <p:nvSpPr>
          <p:cNvPr id="422" name="Google Shape;422;g34c97688da3_0_196"/>
          <p:cNvSpPr/>
          <p:nvPr/>
        </p:nvSpPr>
        <p:spPr>
          <a:xfrm>
            <a:off x="8551727" y="3786109"/>
            <a:ext cx="99000" cy="99000"/>
          </a:xfrm>
          <a:prstGeom prst="ellipse">
            <a:avLst/>
          </a:prstGeom>
          <a:solidFill>
            <a:schemeClr val="dk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E85C4B"/>
              </a:solidFill>
              <a:latin typeface="Arial"/>
              <a:ea typeface="Arial"/>
              <a:cs typeface="Arial"/>
              <a:sym typeface="Arial"/>
            </a:endParaRPr>
          </a:p>
        </p:txBody>
      </p:sp>
      <p:sp>
        <p:nvSpPr>
          <p:cNvPr id="423" name="Google Shape;423;g34c97688da3_0_196"/>
          <p:cNvSpPr/>
          <p:nvPr/>
        </p:nvSpPr>
        <p:spPr>
          <a:xfrm>
            <a:off x="9135541" y="4348713"/>
            <a:ext cx="99000" cy="99000"/>
          </a:xfrm>
          <a:prstGeom prst="ellipse">
            <a:avLst/>
          </a:prstGeom>
          <a:solidFill>
            <a:schemeClr val="dk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E85C4B"/>
              </a:solidFill>
              <a:latin typeface="Arial"/>
              <a:ea typeface="Arial"/>
              <a:cs typeface="Arial"/>
              <a:sym typeface="Arial"/>
            </a:endParaRPr>
          </a:p>
        </p:txBody>
      </p:sp>
      <p:sp>
        <p:nvSpPr>
          <p:cNvPr id="424" name="Google Shape;424;g34c97688da3_0_196"/>
          <p:cNvSpPr/>
          <p:nvPr/>
        </p:nvSpPr>
        <p:spPr>
          <a:xfrm>
            <a:off x="11519578" y="5079165"/>
            <a:ext cx="99028" cy="99028"/>
          </a:xfrm>
          <a:prstGeom prst="ellipse">
            <a:avLst/>
          </a:prstGeom>
          <a:solidFill>
            <a:schemeClr val="dk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E85C4B"/>
              </a:solidFill>
              <a:latin typeface="Arial"/>
              <a:ea typeface="Arial"/>
              <a:cs typeface="Arial"/>
              <a:sym typeface="Arial"/>
            </a:endParaRPr>
          </a:p>
        </p:txBody>
      </p:sp>
      <p:sp>
        <p:nvSpPr>
          <p:cNvPr id="425" name="Google Shape;425;g34c97688da3_0_196"/>
          <p:cNvSpPr/>
          <p:nvPr/>
        </p:nvSpPr>
        <p:spPr>
          <a:xfrm>
            <a:off x="10529361" y="5018269"/>
            <a:ext cx="99000" cy="99000"/>
          </a:xfrm>
          <a:prstGeom prst="ellipse">
            <a:avLst/>
          </a:prstGeom>
          <a:solidFill>
            <a:schemeClr val="dk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E85C4B"/>
              </a:solidFill>
              <a:latin typeface="Arial"/>
              <a:ea typeface="Arial"/>
              <a:cs typeface="Arial"/>
              <a:sym typeface="Arial"/>
            </a:endParaRPr>
          </a:p>
        </p:txBody>
      </p:sp>
      <p:sp>
        <p:nvSpPr>
          <p:cNvPr id="426" name="Google Shape;426;g34c97688da3_0_196"/>
          <p:cNvSpPr/>
          <p:nvPr/>
        </p:nvSpPr>
        <p:spPr>
          <a:xfrm>
            <a:off x="9743686" y="5125012"/>
            <a:ext cx="99000" cy="99000"/>
          </a:xfrm>
          <a:prstGeom prst="ellipse">
            <a:avLst/>
          </a:prstGeom>
          <a:solidFill>
            <a:srgbClr val="595959"/>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E85C4B"/>
              </a:solidFill>
              <a:latin typeface="Arial"/>
              <a:ea typeface="Arial"/>
              <a:cs typeface="Arial"/>
              <a:sym typeface="Arial"/>
            </a:endParaRPr>
          </a:p>
        </p:txBody>
      </p:sp>
      <p:cxnSp>
        <p:nvCxnSpPr>
          <p:cNvPr id="427" name="Google Shape;427;g34c97688da3_0_196"/>
          <p:cNvCxnSpPr>
            <a:stCxn id="426" idx="6"/>
            <a:endCxn id="421" idx="2"/>
          </p:cNvCxnSpPr>
          <p:nvPr/>
        </p:nvCxnSpPr>
        <p:spPr>
          <a:xfrm>
            <a:off x="9842686" y="5174512"/>
            <a:ext cx="435600" cy="22800"/>
          </a:xfrm>
          <a:prstGeom prst="straightConnector1">
            <a:avLst/>
          </a:prstGeom>
          <a:noFill/>
          <a:ln w="9525" cap="flat" cmpd="sng">
            <a:solidFill>
              <a:schemeClr val="lt1"/>
            </a:solidFill>
            <a:prstDash val="dot"/>
            <a:round/>
            <a:headEnd type="none" w="sm" len="sm"/>
            <a:tailEnd type="none" w="sm" len="sm"/>
          </a:ln>
        </p:spPr>
      </p:cxnSp>
      <p:cxnSp>
        <p:nvCxnSpPr>
          <p:cNvPr id="428" name="Google Shape;428;g34c97688da3_0_196"/>
          <p:cNvCxnSpPr>
            <a:stCxn id="422" idx="5"/>
            <a:endCxn id="423" idx="1"/>
          </p:cNvCxnSpPr>
          <p:nvPr/>
        </p:nvCxnSpPr>
        <p:spPr>
          <a:xfrm>
            <a:off x="8636229" y="3870611"/>
            <a:ext cx="513900" cy="492600"/>
          </a:xfrm>
          <a:prstGeom prst="straightConnector1">
            <a:avLst/>
          </a:prstGeom>
          <a:noFill/>
          <a:ln w="9525" cap="flat" cmpd="sng">
            <a:solidFill>
              <a:schemeClr val="lt1"/>
            </a:solidFill>
            <a:prstDash val="dot"/>
            <a:round/>
            <a:headEnd type="none" w="sm" len="sm"/>
            <a:tailEnd type="none" w="sm" len="sm"/>
          </a:ln>
        </p:spPr>
      </p:cxnSp>
      <p:cxnSp>
        <p:nvCxnSpPr>
          <p:cNvPr id="429" name="Google Shape;429;g34c97688da3_0_196"/>
          <p:cNvCxnSpPr>
            <a:stCxn id="423" idx="5"/>
            <a:endCxn id="421" idx="1"/>
          </p:cNvCxnSpPr>
          <p:nvPr/>
        </p:nvCxnSpPr>
        <p:spPr>
          <a:xfrm>
            <a:off x="9220043" y="4433215"/>
            <a:ext cx="1072800" cy="729000"/>
          </a:xfrm>
          <a:prstGeom prst="straightConnector1">
            <a:avLst/>
          </a:prstGeom>
          <a:noFill/>
          <a:ln w="9525" cap="flat" cmpd="sng">
            <a:solidFill>
              <a:schemeClr val="lt1"/>
            </a:solidFill>
            <a:prstDash val="dot"/>
            <a:round/>
            <a:headEnd type="none" w="sm" len="sm"/>
            <a:tailEnd type="none" w="sm" len="sm"/>
          </a:ln>
        </p:spPr>
      </p:cxnSp>
      <p:cxnSp>
        <p:nvCxnSpPr>
          <p:cNvPr id="430" name="Google Shape;430;g34c97688da3_0_196"/>
          <p:cNvCxnSpPr>
            <a:stCxn id="421" idx="6"/>
            <a:endCxn id="424" idx="2"/>
          </p:cNvCxnSpPr>
          <p:nvPr/>
        </p:nvCxnSpPr>
        <p:spPr>
          <a:xfrm rot="10800000" flipH="1">
            <a:off x="10377207" y="5128641"/>
            <a:ext cx="1142400" cy="68700"/>
          </a:xfrm>
          <a:prstGeom prst="straightConnector1">
            <a:avLst/>
          </a:prstGeom>
          <a:noFill/>
          <a:ln w="9525" cap="flat" cmpd="sng">
            <a:solidFill>
              <a:schemeClr val="lt1"/>
            </a:solidFill>
            <a:prstDash val="dot"/>
            <a:round/>
            <a:headEnd type="none" w="sm" len="sm"/>
            <a:tailEnd type="none" w="sm" len="sm"/>
          </a:ln>
        </p:spPr>
      </p:cxnSp>
      <p:sp>
        <p:nvSpPr>
          <p:cNvPr id="431" name="Google Shape;431;g34c97688da3_0_196"/>
          <p:cNvSpPr txBox="1"/>
          <p:nvPr/>
        </p:nvSpPr>
        <p:spPr>
          <a:xfrm>
            <a:off x="5278500" y="914400"/>
            <a:ext cx="7731000" cy="554100"/>
          </a:xfrm>
          <a:prstGeom prst="rect">
            <a:avLst/>
          </a:prstGeom>
          <a:noFill/>
          <a:ln>
            <a:noFill/>
          </a:ln>
        </p:spPr>
        <p:txBody>
          <a:bodyPr spcFirstLastPara="1" wrap="square" lIns="0" tIns="0" rIns="0" bIns="0" anchor="t" anchorCtr="0">
            <a:spAutoFit/>
          </a:bodyPr>
          <a:lstStyle/>
          <a:p>
            <a:pPr marL="0" marR="0" lvl="0" indent="0" algn="ctr" rtl="1">
              <a:lnSpc>
                <a:spcPct val="100000"/>
              </a:lnSpc>
              <a:spcBef>
                <a:spcPts val="0"/>
              </a:spcBef>
              <a:spcAft>
                <a:spcPts val="0"/>
              </a:spcAft>
              <a:buClr>
                <a:schemeClr val="dk1"/>
              </a:buClr>
              <a:buSzPts val="2400"/>
              <a:buFont typeface="Arial"/>
              <a:buNone/>
            </a:pPr>
            <a:r>
              <a:rPr lang="en" sz="3600" b="1" i="0" u="none" strike="noStrike" cap="none">
                <a:solidFill>
                  <a:schemeClr val="dk2"/>
                </a:solidFill>
                <a:latin typeface="IBM Plex Sans Arabic"/>
                <a:ea typeface="IBM Plex Sans Arabic"/>
                <a:cs typeface="IBM Plex Sans Arabic"/>
                <a:sym typeface="IBM Plex Sans Arabic"/>
              </a:rPr>
              <a:t>التواجد الدولي</a:t>
            </a:r>
            <a:endParaRPr sz="3600" b="1" i="0" u="none" strike="noStrike" cap="none">
              <a:solidFill>
                <a:schemeClr val="dk2"/>
              </a:solidFill>
              <a:latin typeface="Montserrat"/>
              <a:ea typeface="Montserrat"/>
              <a:cs typeface="Montserrat"/>
              <a:sym typeface="Montserrat"/>
            </a:endParaRPr>
          </a:p>
        </p:txBody>
      </p:sp>
      <p:sp>
        <p:nvSpPr>
          <p:cNvPr id="432" name="Google Shape;432;g34c97688da3_0_196"/>
          <p:cNvSpPr txBox="1"/>
          <p:nvPr/>
        </p:nvSpPr>
        <p:spPr>
          <a:xfrm>
            <a:off x="15771300" y="9601200"/>
            <a:ext cx="1523100" cy="300900"/>
          </a:xfrm>
          <a:prstGeom prst="rect">
            <a:avLst/>
          </a:prstGeom>
          <a:noFill/>
          <a:ln>
            <a:noFill/>
          </a:ln>
        </p:spPr>
        <p:txBody>
          <a:bodyPr spcFirstLastPara="1" wrap="square" lIns="0" tIns="0" rIns="0" bIns="0" anchor="t" anchorCtr="0">
            <a:norm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 sz="1400" b="0" i="0" u="none" strike="noStrike" cap="none">
                <a:solidFill>
                  <a:srgbClr val="CCCCCC"/>
                </a:solidFill>
                <a:latin typeface="Montserrat"/>
                <a:ea typeface="Montserrat"/>
                <a:cs typeface="Montserrat"/>
                <a:sym typeface="Montserrat"/>
              </a:rPr>
              <a:t>10</a:t>
            </a:fld>
            <a:endParaRPr sz="1400" b="0" i="0" u="none" strike="noStrike" cap="none">
              <a:solidFill>
                <a:srgbClr val="CCCCCC"/>
              </a:solidFill>
              <a:latin typeface="Montserrat"/>
              <a:ea typeface="Montserrat"/>
              <a:cs typeface="Montserrat"/>
              <a:sym typeface="Montserrat"/>
            </a:endParaRPr>
          </a:p>
        </p:txBody>
      </p:sp>
      <p:sp>
        <p:nvSpPr>
          <p:cNvPr id="433" name="Google Shape;433;g34c97688da3_0_196"/>
          <p:cNvSpPr txBox="1"/>
          <p:nvPr/>
        </p:nvSpPr>
        <p:spPr>
          <a:xfrm>
            <a:off x="3592765" y="8628747"/>
            <a:ext cx="9917923" cy="340053"/>
          </a:xfrm>
          <a:prstGeom prst="rect">
            <a:avLst/>
          </a:prstGeom>
          <a:noFill/>
          <a:ln>
            <a:noFill/>
          </a:ln>
        </p:spPr>
        <p:txBody>
          <a:bodyPr spcFirstLastPara="1" wrap="square" lIns="91425" tIns="45700" rIns="91425" bIns="45700" anchor="t" anchorCtr="0">
            <a:spAutoFit/>
          </a:bodyPr>
          <a:lstStyle/>
          <a:p>
            <a:pPr algn="ctr" rtl="1">
              <a:lnSpc>
                <a:spcPct val="115000"/>
              </a:lnSpc>
              <a:buSzPts val="3200"/>
            </a:pPr>
            <a:r>
              <a:rPr lang="ar-SA" b="0" i="0" u="none" strike="noStrike" cap="none" dirty="0">
                <a:solidFill>
                  <a:srgbClr val="595959"/>
                </a:solidFill>
                <a:latin typeface="IBM Plex Sans Arabic"/>
                <a:ea typeface="IBM Plex Sans Arabic"/>
                <a:cs typeface="IBM Plex Sans Arabic"/>
                <a:sym typeface="IBM Plex Sans Arabic"/>
              </a:rPr>
              <a:t>تواجدنا في العديد من المناطق والدول حول العالم لتقديم خدمات الاستشارات التواصلية وتنفيذ حملات العلاقات العامة والاتصال</a:t>
            </a:r>
          </a:p>
        </p:txBody>
      </p:sp>
      <p:sp>
        <p:nvSpPr>
          <p:cNvPr id="434" name="Google Shape;434;g34c97688da3_0_196"/>
          <p:cNvSpPr txBox="1"/>
          <p:nvPr/>
        </p:nvSpPr>
        <p:spPr>
          <a:xfrm>
            <a:off x="5122726" y="9023843"/>
            <a:ext cx="6858000" cy="340053"/>
          </a:xfrm>
          <a:prstGeom prst="rect">
            <a:avLst/>
          </a:prstGeom>
          <a:noFill/>
          <a:ln>
            <a:noFill/>
          </a:ln>
        </p:spPr>
        <p:txBody>
          <a:bodyPr spcFirstLastPara="1" wrap="square" lIns="91425" tIns="45700" rIns="91425" bIns="45700" anchor="t" anchorCtr="0">
            <a:spAutoFit/>
          </a:bodyPr>
          <a:lstStyle/>
          <a:p>
            <a:pPr algn="ctr" rtl="1">
              <a:lnSpc>
                <a:spcPct val="115000"/>
              </a:lnSpc>
              <a:buSzPts val="3200"/>
            </a:pPr>
            <a:r>
              <a:rPr lang="ar-SA" sz="1400" b="1" i="0" u="none" strike="noStrike" cap="none" dirty="0">
                <a:solidFill>
                  <a:srgbClr val="595959"/>
                </a:solidFill>
                <a:latin typeface="IBM Plex Sans Arabic"/>
                <a:ea typeface="IBM Plex Sans Arabic"/>
                <a:cs typeface="IBM Plex Sans Arabic"/>
                <a:sym typeface="IBM Plex Sans Arabic"/>
              </a:rPr>
              <a:t>المملكة العربية السعودية | الهند | مصر | البحرين | المملكة المتحدة | إيطاليا | الإمارات | تركيا</a:t>
            </a:r>
          </a:p>
        </p:txBody>
      </p:sp>
      <p:cxnSp>
        <p:nvCxnSpPr>
          <p:cNvPr id="436" name="Google Shape;436;g34c97688da3_0_196"/>
          <p:cNvCxnSpPr>
            <a:stCxn id="425" idx="3"/>
            <a:endCxn id="421" idx="7"/>
          </p:cNvCxnSpPr>
          <p:nvPr/>
        </p:nvCxnSpPr>
        <p:spPr>
          <a:xfrm flipH="1">
            <a:off x="10362659" y="5102771"/>
            <a:ext cx="181200" cy="59700"/>
          </a:xfrm>
          <a:prstGeom prst="straightConnector1">
            <a:avLst/>
          </a:prstGeom>
          <a:noFill/>
          <a:ln w="9525" cap="flat" cmpd="sng">
            <a:solidFill>
              <a:schemeClr val="lt1"/>
            </a:solidFill>
            <a:prstDash val="dot"/>
            <a:round/>
            <a:headEnd type="none" w="sm" len="sm"/>
            <a:tailEnd type="none" w="sm" len="sm"/>
          </a:ln>
        </p:spPr>
      </p:cxnSp>
      <p:sp>
        <p:nvSpPr>
          <p:cNvPr id="437" name="Google Shape;437;g34c97688da3_0_196"/>
          <p:cNvSpPr/>
          <p:nvPr/>
        </p:nvSpPr>
        <p:spPr>
          <a:xfrm>
            <a:off x="9919761" y="4525925"/>
            <a:ext cx="99000" cy="99000"/>
          </a:xfrm>
          <a:prstGeom prst="ellipse">
            <a:avLst/>
          </a:prstGeom>
          <a:solidFill>
            <a:schemeClr val="dk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E85C4B"/>
              </a:solidFill>
              <a:latin typeface="Arial"/>
              <a:ea typeface="Arial"/>
              <a:cs typeface="Arial"/>
              <a:sym typeface="Arial"/>
            </a:endParaRPr>
          </a:p>
        </p:txBody>
      </p:sp>
      <p:cxnSp>
        <p:nvCxnSpPr>
          <p:cNvPr id="438" name="Google Shape;438;g34c97688da3_0_196"/>
          <p:cNvCxnSpPr>
            <a:stCxn id="421" idx="0"/>
            <a:endCxn id="437" idx="5"/>
          </p:cNvCxnSpPr>
          <p:nvPr/>
        </p:nvCxnSpPr>
        <p:spPr>
          <a:xfrm rot="10800000">
            <a:off x="10004307" y="4610541"/>
            <a:ext cx="323400" cy="537300"/>
          </a:xfrm>
          <a:prstGeom prst="straightConnector1">
            <a:avLst/>
          </a:prstGeom>
          <a:noFill/>
          <a:ln w="9525" cap="flat" cmpd="sng">
            <a:solidFill>
              <a:schemeClr val="lt1"/>
            </a:solidFill>
            <a:prstDash val="dot"/>
            <a:round/>
            <a:headEnd type="none" w="sm" len="sm"/>
            <a:tailEnd type="none" w="sm" len="sm"/>
          </a:ln>
        </p:spPr>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21"/>
        <p:cNvGrpSpPr/>
        <p:nvPr/>
      </p:nvGrpSpPr>
      <p:grpSpPr>
        <a:xfrm>
          <a:off x="0" y="0"/>
          <a:ext cx="0" cy="0"/>
          <a:chOff x="0" y="0"/>
          <a:chExt cx="0" cy="0"/>
        </a:xfrm>
      </p:grpSpPr>
      <p:sp>
        <p:nvSpPr>
          <p:cNvPr id="522" name="Google Shape;522;g34c97688da3_0_231"/>
          <p:cNvSpPr/>
          <p:nvPr/>
        </p:nvSpPr>
        <p:spPr>
          <a:xfrm>
            <a:off x="914400" y="1393050"/>
            <a:ext cx="16459200" cy="7677300"/>
          </a:xfrm>
          <a:prstGeom prst="rect">
            <a:avLst/>
          </a:prstGeom>
          <a:noFill/>
          <a:ln w="19050" cap="flat" cmpd="sng">
            <a:solidFill>
              <a:srgbClr val="FA9632"/>
            </a:solidFill>
            <a:prstDash val="dot"/>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523" name="Google Shape;523;g34c97688da3_0_231"/>
          <p:cNvPicPr preferRelativeResize="0"/>
          <p:nvPr/>
        </p:nvPicPr>
        <p:blipFill rotWithShape="1">
          <a:blip r:embed="rId3">
            <a:alphaModFix/>
          </a:blip>
          <a:srcRect t="14087" b="16138"/>
          <a:stretch/>
        </p:blipFill>
        <p:spPr>
          <a:xfrm>
            <a:off x="4614375" y="3410899"/>
            <a:ext cx="2498051" cy="813550"/>
          </a:xfrm>
          <a:prstGeom prst="rect">
            <a:avLst/>
          </a:prstGeom>
          <a:noFill/>
          <a:ln>
            <a:noFill/>
          </a:ln>
        </p:spPr>
      </p:pic>
      <p:pic>
        <p:nvPicPr>
          <p:cNvPr id="524" name="Google Shape;524;g34c97688da3_0_231"/>
          <p:cNvPicPr preferRelativeResize="0"/>
          <p:nvPr/>
        </p:nvPicPr>
        <p:blipFill rotWithShape="1">
          <a:blip r:embed="rId4">
            <a:alphaModFix/>
          </a:blip>
          <a:srcRect/>
          <a:stretch/>
        </p:blipFill>
        <p:spPr>
          <a:xfrm>
            <a:off x="11109375" y="4807501"/>
            <a:ext cx="2363976" cy="920200"/>
          </a:xfrm>
          <a:prstGeom prst="rect">
            <a:avLst/>
          </a:prstGeom>
          <a:noFill/>
          <a:ln>
            <a:noFill/>
          </a:ln>
        </p:spPr>
      </p:pic>
      <p:pic>
        <p:nvPicPr>
          <p:cNvPr id="525" name="Google Shape;525;g34c97688da3_0_231"/>
          <p:cNvPicPr preferRelativeResize="0"/>
          <p:nvPr/>
        </p:nvPicPr>
        <p:blipFill rotWithShape="1">
          <a:blip r:embed="rId5">
            <a:alphaModFix/>
          </a:blip>
          <a:srcRect/>
          <a:stretch/>
        </p:blipFill>
        <p:spPr>
          <a:xfrm>
            <a:off x="15181323" y="3510051"/>
            <a:ext cx="1277874" cy="807551"/>
          </a:xfrm>
          <a:prstGeom prst="rect">
            <a:avLst/>
          </a:prstGeom>
          <a:noFill/>
          <a:ln>
            <a:noFill/>
          </a:ln>
        </p:spPr>
      </p:pic>
      <p:pic>
        <p:nvPicPr>
          <p:cNvPr id="526" name="Google Shape;526;g34c97688da3_0_231"/>
          <p:cNvPicPr preferRelativeResize="0"/>
          <p:nvPr/>
        </p:nvPicPr>
        <p:blipFill rotWithShape="1">
          <a:blip r:embed="rId6">
            <a:alphaModFix/>
          </a:blip>
          <a:srcRect l="12984" t="24670" r="14436" b="21755"/>
          <a:stretch/>
        </p:blipFill>
        <p:spPr>
          <a:xfrm>
            <a:off x="8868098" y="7673731"/>
            <a:ext cx="2126374" cy="784700"/>
          </a:xfrm>
          <a:prstGeom prst="rect">
            <a:avLst/>
          </a:prstGeom>
          <a:noFill/>
          <a:ln>
            <a:noFill/>
          </a:ln>
        </p:spPr>
      </p:pic>
      <p:pic>
        <p:nvPicPr>
          <p:cNvPr id="527" name="Google Shape;527;g34c97688da3_0_231"/>
          <p:cNvPicPr preferRelativeResize="0"/>
          <p:nvPr/>
        </p:nvPicPr>
        <p:blipFill rotWithShape="1">
          <a:blip r:embed="rId7">
            <a:alphaModFix/>
          </a:blip>
          <a:srcRect/>
          <a:stretch/>
        </p:blipFill>
        <p:spPr>
          <a:xfrm>
            <a:off x="1828800" y="4602100"/>
            <a:ext cx="1249698" cy="1275247"/>
          </a:xfrm>
          <a:prstGeom prst="rect">
            <a:avLst/>
          </a:prstGeom>
          <a:noFill/>
          <a:ln>
            <a:noFill/>
          </a:ln>
        </p:spPr>
      </p:pic>
      <p:pic>
        <p:nvPicPr>
          <p:cNvPr id="528" name="Google Shape;528;g34c97688da3_0_231"/>
          <p:cNvPicPr preferRelativeResize="0"/>
          <p:nvPr/>
        </p:nvPicPr>
        <p:blipFill rotWithShape="1">
          <a:blip r:embed="rId8">
            <a:alphaModFix/>
          </a:blip>
          <a:srcRect/>
          <a:stretch/>
        </p:blipFill>
        <p:spPr>
          <a:xfrm>
            <a:off x="8945459" y="4820312"/>
            <a:ext cx="1745418" cy="890131"/>
          </a:xfrm>
          <a:prstGeom prst="rect">
            <a:avLst/>
          </a:prstGeom>
          <a:noFill/>
          <a:ln>
            <a:noFill/>
          </a:ln>
        </p:spPr>
      </p:pic>
      <p:pic>
        <p:nvPicPr>
          <p:cNvPr id="529" name="Google Shape;529;g34c97688da3_0_231"/>
          <p:cNvPicPr preferRelativeResize="0"/>
          <p:nvPr/>
        </p:nvPicPr>
        <p:blipFill rotWithShape="1">
          <a:blip r:embed="rId9">
            <a:alphaModFix/>
          </a:blip>
          <a:srcRect/>
          <a:stretch/>
        </p:blipFill>
        <p:spPr>
          <a:xfrm>
            <a:off x="7220749" y="4742330"/>
            <a:ext cx="1138062" cy="1031830"/>
          </a:xfrm>
          <a:prstGeom prst="rect">
            <a:avLst/>
          </a:prstGeom>
          <a:noFill/>
          <a:ln>
            <a:noFill/>
          </a:ln>
        </p:spPr>
      </p:pic>
      <p:pic>
        <p:nvPicPr>
          <p:cNvPr id="530" name="Google Shape;530;g34c97688da3_0_231"/>
          <p:cNvPicPr preferRelativeResize="0"/>
          <p:nvPr/>
        </p:nvPicPr>
        <p:blipFill rotWithShape="1">
          <a:blip r:embed="rId10">
            <a:alphaModFix/>
          </a:blip>
          <a:srcRect/>
          <a:stretch/>
        </p:blipFill>
        <p:spPr>
          <a:xfrm>
            <a:off x="13876857" y="4867360"/>
            <a:ext cx="2582344" cy="794872"/>
          </a:xfrm>
          <a:prstGeom prst="rect">
            <a:avLst/>
          </a:prstGeom>
          <a:noFill/>
          <a:ln>
            <a:noFill/>
          </a:ln>
        </p:spPr>
      </p:pic>
      <p:pic>
        <p:nvPicPr>
          <p:cNvPr id="531" name="Google Shape;531;g34c97688da3_0_231"/>
          <p:cNvPicPr preferRelativeResize="0"/>
          <p:nvPr/>
        </p:nvPicPr>
        <p:blipFill rotWithShape="1">
          <a:blip r:embed="rId11">
            <a:alphaModFix/>
          </a:blip>
          <a:srcRect t="29803" b="27988"/>
          <a:stretch/>
        </p:blipFill>
        <p:spPr>
          <a:xfrm>
            <a:off x="3233335" y="4747924"/>
            <a:ext cx="3654882" cy="938351"/>
          </a:xfrm>
          <a:prstGeom prst="rect">
            <a:avLst/>
          </a:prstGeom>
          <a:noFill/>
          <a:ln>
            <a:noFill/>
          </a:ln>
        </p:spPr>
      </p:pic>
      <p:pic>
        <p:nvPicPr>
          <p:cNvPr id="532" name="Google Shape;532;g34c97688da3_0_231"/>
          <p:cNvPicPr preferRelativeResize="0"/>
          <p:nvPr/>
        </p:nvPicPr>
        <p:blipFill rotWithShape="1">
          <a:blip r:embed="rId12">
            <a:alphaModFix/>
          </a:blip>
          <a:srcRect l="27739" t="35160" r="28118" b="35427"/>
          <a:stretch/>
        </p:blipFill>
        <p:spPr>
          <a:xfrm>
            <a:off x="14707123" y="6332336"/>
            <a:ext cx="1752077" cy="656647"/>
          </a:xfrm>
          <a:prstGeom prst="rect">
            <a:avLst/>
          </a:prstGeom>
          <a:noFill/>
          <a:ln>
            <a:noFill/>
          </a:ln>
        </p:spPr>
      </p:pic>
      <p:pic>
        <p:nvPicPr>
          <p:cNvPr id="533" name="Google Shape;533;g34c97688da3_0_231"/>
          <p:cNvPicPr preferRelativeResize="0"/>
          <p:nvPr/>
        </p:nvPicPr>
        <p:blipFill rotWithShape="1">
          <a:blip r:embed="rId13">
            <a:alphaModFix/>
          </a:blip>
          <a:srcRect/>
          <a:stretch/>
        </p:blipFill>
        <p:spPr>
          <a:xfrm>
            <a:off x="11919578" y="7743085"/>
            <a:ext cx="1908125" cy="645998"/>
          </a:xfrm>
          <a:prstGeom prst="rect">
            <a:avLst/>
          </a:prstGeom>
          <a:noFill/>
          <a:ln>
            <a:noFill/>
          </a:ln>
        </p:spPr>
      </p:pic>
      <p:pic>
        <p:nvPicPr>
          <p:cNvPr id="534" name="Google Shape;534;g34c97688da3_0_231"/>
          <p:cNvPicPr preferRelativeResize="0"/>
          <p:nvPr/>
        </p:nvPicPr>
        <p:blipFill rotWithShape="1">
          <a:blip r:embed="rId14">
            <a:alphaModFix/>
          </a:blip>
          <a:srcRect t="19241" b="26994"/>
          <a:stretch/>
        </p:blipFill>
        <p:spPr>
          <a:xfrm>
            <a:off x="6290943" y="7673727"/>
            <a:ext cx="1652050" cy="888190"/>
          </a:xfrm>
          <a:prstGeom prst="rect">
            <a:avLst/>
          </a:prstGeom>
          <a:noFill/>
          <a:ln>
            <a:noFill/>
          </a:ln>
        </p:spPr>
      </p:pic>
      <p:pic>
        <p:nvPicPr>
          <p:cNvPr id="535" name="Google Shape;535;g34c97688da3_0_231"/>
          <p:cNvPicPr preferRelativeResize="0"/>
          <p:nvPr/>
        </p:nvPicPr>
        <p:blipFill rotWithShape="1">
          <a:blip r:embed="rId15">
            <a:alphaModFix/>
          </a:blip>
          <a:srcRect/>
          <a:stretch/>
        </p:blipFill>
        <p:spPr>
          <a:xfrm>
            <a:off x="11625152" y="3492125"/>
            <a:ext cx="3084473" cy="786250"/>
          </a:xfrm>
          <a:prstGeom prst="rect">
            <a:avLst/>
          </a:prstGeom>
          <a:noFill/>
          <a:ln>
            <a:noFill/>
          </a:ln>
        </p:spPr>
      </p:pic>
      <p:pic>
        <p:nvPicPr>
          <p:cNvPr id="536" name="Google Shape;536;g34c97688da3_0_231"/>
          <p:cNvPicPr preferRelativeResize="0"/>
          <p:nvPr/>
        </p:nvPicPr>
        <p:blipFill rotWithShape="1">
          <a:blip r:embed="rId16">
            <a:alphaModFix/>
          </a:blip>
          <a:srcRect/>
          <a:stretch/>
        </p:blipFill>
        <p:spPr>
          <a:xfrm>
            <a:off x="9433775" y="3441350"/>
            <a:ext cx="1735290" cy="837025"/>
          </a:xfrm>
          <a:prstGeom prst="rect">
            <a:avLst/>
          </a:prstGeom>
          <a:noFill/>
          <a:ln>
            <a:noFill/>
          </a:ln>
        </p:spPr>
      </p:pic>
      <p:pic>
        <p:nvPicPr>
          <p:cNvPr id="537" name="Google Shape;537;g34c97688da3_0_231"/>
          <p:cNvPicPr preferRelativeResize="0"/>
          <p:nvPr/>
        </p:nvPicPr>
        <p:blipFill rotWithShape="1">
          <a:blip r:embed="rId17">
            <a:alphaModFix/>
          </a:blip>
          <a:srcRect/>
          <a:stretch/>
        </p:blipFill>
        <p:spPr>
          <a:xfrm>
            <a:off x="1828800" y="2310510"/>
            <a:ext cx="2320147" cy="666053"/>
          </a:xfrm>
          <a:prstGeom prst="rect">
            <a:avLst/>
          </a:prstGeom>
          <a:noFill/>
          <a:ln>
            <a:noFill/>
          </a:ln>
        </p:spPr>
      </p:pic>
      <p:pic>
        <p:nvPicPr>
          <p:cNvPr id="538" name="Google Shape;538;g34c97688da3_0_231"/>
          <p:cNvPicPr preferRelativeResize="0"/>
          <p:nvPr/>
        </p:nvPicPr>
        <p:blipFill rotWithShape="1">
          <a:blip r:embed="rId18">
            <a:alphaModFix/>
          </a:blip>
          <a:srcRect/>
          <a:stretch/>
        </p:blipFill>
        <p:spPr>
          <a:xfrm>
            <a:off x="4710527" y="2097522"/>
            <a:ext cx="2498063" cy="915692"/>
          </a:xfrm>
          <a:prstGeom prst="rect">
            <a:avLst/>
          </a:prstGeom>
          <a:noFill/>
          <a:ln>
            <a:noFill/>
          </a:ln>
        </p:spPr>
      </p:pic>
      <p:pic>
        <p:nvPicPr>
          <p:cNvPr id="539" name="Google Shape;539;g34c97688da3_0_231"/>
          <p:cNvPicPr preferRelativeResize="0"/>
          <p:nvPr/>
        </p:nvPicPr>
        <p:blipFill rotWithShape="1">
          <a:blip r:embed="rId19">
            <a:alphaModFix/>
          </a:blip>
          <a:srcRect/>
          <a:stretch/>
        </p:blipFill>
        <p:spPr>
          <a:xfrm>
            <a:off x="10169094" y="6255407"/>
            <a:ext cx="1523058" cy="804702"/>
          </a:xfrm>
          <a:prstGeom prst="rect">
            <a:avLst/>
          </a:prstGeom>
          <a:noFill/>
          <a:ln>
            <a:noFill/>
          </a:ln>
        </p:spPr>
      </p:pic>
      <p:pic>
        <p:nvPicPr>
          <p:cNvPr id="540" name="Google Shape;540;g34c97688da3_0_231"/>
          <p:cNvPicPr preferRelativeResize="0"/>
          <p:nvPr/>
        </p:nvPicPr>
        <p:blipFill rotWithShape="1">
          <a:blip r:embed="rId20">
            <a:alphaModFix/>
          </a:blip>
          <a:srcRect/>
          <a:stretch/>
        </p:blipFill>
        <p:spPr>
          <a:xfrm>
            <a:off x="7970512" y="6406440"/>
            <a:ext cx="1752069" cy="700940"/>
          </a:xfrm>
          <a:prstGeom prst="rect">
            <a:avLst/>
          </a:prstGeom>
          <a:noFill/>
          <a:ln>
            <a:noFill/>
          </a:ln>
        </p:spPr>
      </p:pic>
      <p:pic>
        <p:nvPicPr>
          <p:cNvPr id="541" name="Google Shape;541;g34c97688da3_0_231"/>
          <p:cNvPicPr preferRelativeResize="0"/>
          <p:nvPr/>
        </p:nvPicPr>
        <p:blipFill rotWithShape="1">
          <a:blip r:embed="rId21">
            <a:alphaModFix/>
          </a:blip>
          <a:srcRect/>
          <a:stretch/>
        </p:blipFill>
        <p:spPr>
          <a:xfrm>
            <a:off x="12138667" y="6313453"/>
            <a:ext cx="2175812" cy="644272"/>
          </a:xfrm>
          <a:prstGeom prst="rect">
            <a:avLst/>
          </a:prstGeom>
          <a:noFill/>
          <a:ln>
            <a:noFill/>
          </a:ln>
        </p:spPr>
      </p:pic>
      <p:pic>
        <p:nvPicPr>
          <p:cNvPr id="542" name="Google Shape;542;g34c97688da3_0_231"/>
          <p:cNvPicPr preferRelativeResize="0"/>
          <p:nvPr/>
        </p:nvPicPr>
        <p:blipFill rotWithShape="1">
          <a:blip r:embed="rId22">
            <a:alphaModFix/>
          </a:blip>
          <a:srcRect/>
          <a:stretch/>
        </p:blipFill>
        <p:spPr>
          <a:xfrm>
            <a:off x="1828800" y="3433976"/>
            <a:ext cx="2320150" cy="872272"/>
          </a:xfrm>
          <a:prstGeom prst="rect">
            <a:avLst/>
          </a:prstGeom>
          <a:noFill/>
          <a:ln>
            <a:noFill/>
          </a:ln>
        </p:spPr>
      </p:pic>
      <p:pic>
        <p:nvPicPr>
          <p:cNvPr id="543" name="Google Shape;543;g34c97688da3_0_231"/>
          <p:cNvPicPr preferRelativeResize="0"/>
          <p:nvPr/>
        </p:nvPicPr>
        <p:blipFill rotWithShape="1">
          <a:blip r:embed="rId23">
            <a:alphaModFix/>
          </a:blip>
          <a:srcRect/>
          <a:stretch/>
        </p:blipFill>
        <p:spPr>
          <a:xfrm>
            <a:off x="1924675" y="6194600"/>
            <a:ext cx="1113302" cy="1113302"/>
          </a:xfrm>
          <a:prstGeom prst="rect">
            <a:avLst/>
          </a:prstGeom>
          <a:noFill/>
          <a:ln>
            <a:noFill/>
          </a:ln>
        </p:spPr>
      </p:pic>
      <p:pic>
        <p:nvPicPr>
          <p:cNvPr id="544" name="Google Shape;544;g34c97688da3_0_231"/>
          <p:cNvPicPr preferRelativeResize="0"/>
          <p:nvPr/>
        </p:nvPicPr>
        <p:blipFill rotWithShape="1">
          <a:blip r:embed="rId24">
            <a:alphaModFix/>
          </a:blip>
          <a:srcRect/>
          <a:stretch/>
        </p:blipFill>
        <p:spPr>
          <a:xfrm>
            <a:off x="7585388" y="3441347"/>
            <a:ext cx="1366581" cy="837031"/>
          </a:xfrm>
          <a:prstGeom prst="rect">
            <a:avLst/>
          </a:prstGeom>
          <a:noFill/>
          <a:ln>
            <a:noFill/>
          </a:ln>
        </p:spPr>
      </p:pic>
      <p:pic>
        <p:nvPicPr>
          <p:cNvPr id="545" name="Google Shape;545;g34c97688da3_0_231"/>
          <p:cNvPicPr preferRelativeResize="0"/>
          <p:nvPr/>
        </p:nvPicPr>
        <p:blipFill rotWithShape="1">
          <a:blip r:embed="rId25">
            <a:alphaModFix/>
          </a:blip>
          <a:srcRect t="33692" b="34912"/>
          <a:stretch/>
        </p:blipFill>
        <p:spPr>
          <a:xfrm>
            <a:off x="7770171" y="2157093"/>
            <a:ext cx="2635906" cy="827469"/>
          </a:xfrm>
          <a:prstGeom prst="rect">
            <a:avLst/>
          </a:prstGeom>
          <a:noFill/>
          <a:ln>
            <a:noFill/>
          </a:ln>
        </p:spPr>
      </p:pic>
      <p:pic>
        <p:nvPicPr>
          <p:cNvPr id="546" name="Google Shape;546;g34c97688da3_0_231"/>
          <p:cNvPicPr preferRelativeResize="0"/>
          <p:nvPr/>
        </p:nvPicPr>
        <p:blipFill rotWithShape="1">
          <a:blip r:embed="rId26">
            <a:alphaModFix/>
          </a:blip>
          <a:srcRect/>
          <a:stretch/>
        </p:blipFill>
        <p:spPr>
          <a:xfrm>
            <a:off x="4307908" y="7673725"/>
            <a:ext cx="1057930" cy="844275"/>
          </a:xfrm>
          <a:prstGeom prst="rect">
            <a:avLst/>
          </a:prstGeom>
          <a:noFill/>
          <a:ln>
            <a:noFill/>
          </a:ln>
        </p:spPr>
      </p:pic>
      <p:pic>
        <p:nvPicPr>
          <p:cNvPr id="547" name="Google Shape;547;g34c97688da3_0_231" descr="A close-up of a logo&#10;&#10;AI-generated content may be incorrect."/>
          <p:cNvPicPr preferRelativeResize="0"/>
          <p:nvPr/>
        </p:nvPicPr>
        <p:blipFill rotWithShape="1">
          <a:blip r:embed="rId27">
            <a:alphaModFix/>
          </a:blip>
          <a:srcRect/>
          <a:stretch/>
        </p:blipFill>
        <p:spPr>
          <a:xfrm>
            <a:off x="10859743" y="2158462"/>
            <a:ext cx="2498075" cy="898091"/>
          </a:xfrm>
          <a:prstGeom prst="rect">
            <a:avLst/>
          </a:prstGeom>
          <a:noFill/>
          <a:ln>
            <a:noFill/>
          </a:ln>
        </p:spPr>
      </p:pic>
      <p:pic>
        <p:nvPicPr>
          <p:cNvPr id="549" name="Google Shape;549;g34c97688da3_0_231"/>
          <p:cNvPicPr preferRelativeResize="0"/>
          <p:nvPr/>
        </p:nvPicPr>
        <p:blipFill rotWithShape="1">
          <a:blip r:embed="rId28">
            <a:alphaModFix/>
          </a:blip>
          <a:srcRect/>
          <a:stretch/>
        </p:blipFill>
        <p:spPr>
          <a:xfrm>
            <a:off x="5649481" y="6400790"/>
            <a:ext cx="1908112" cy="700941"/>
          </a:xfrm>
          <a:prstGeom prst="rect">
            <a:avLst/>
          </a:prstGeom>
          <a:noFill/>
          <a:ln>
            <a:noFill/>
          </a:ln>
        </p:spPr>
      </p:pic>
      <p:pic>
        <p:nvPicPr>
          <p:cNvPr id="550" name="Google Shape;550;g34c97688da3_0_231"/>
          <p:cNvPicPr preferRelativeResize="0"/>
          <p:nvPr/>
        </p:nvPicPr>
        <p:blipFill rotWithShape="1">
          <a:blip r:embed="rId29">
            <a:alphaModFix/>
          </a:blip>
          <a:srcRect/>
          <a:stretch/>
        </p:blipFill>
        <p:spPr>
          <a:xfrm>
            <a:off x="3584535" y="6409179"/>
            <a:ext cx="1652039" cy="784708"/>
          </a:xfrm>
          <a:prstGeom prst="rect">
            <a:avLst/>
          </a:prstGeom>
          <a:noFill/>
          <a:ln>
            <a:noFill/>
          </a:ln>
        </p:spPr>
      </p:pic>
      <p:pic>
        <p:nvPicPr>
          <p:cNvPr id="551" name="Google Shape;551;g34c97688da3_0_231" descr="A logo of a company&#10;&#10;AI-generated content may be incorrect."/>
          <p:cNvPicPr preferRelativeResize="0"/>
          <p:nvPr/>
        </p:nvPicPr>
        <p:blipFill rotWithShape="1">
          <a:blip r:embed="rId30">
            <a:alphaModFix/>
          </a:blip>
          <a:srcRect l="10992" t="38698" r="11373" b="38128"/>
          <a:stretch/>
        </p:blipFill>
        <p:spPr>
          <a:xfrm>
            <a:off x="13961151" y="2212972"/>
            <a:ext cx="2498058" cy="745682"/>
          </a:xfrm>
          <a:prstGeom prst="rect">
            <a:avLst/>
          </a:prstGeom>
          <a:noFill/>
          <a:ln>
            <a:noFill/>
          </a:ln>
        </p:spPr>
      </p:pic>
      <p:sp>
        <p:nvSpPr>
          <p:cNvPr id="552" name="Google Shape;552;g34c97688da3_0_231"/>
          <p:cNvSpPr txBox="1"/>
          <p:nvPr/>
        </p:nvSpPr>
        <p:spPr>
          <a:xfrm>
            <a:off x="6473525" y="1018350"/>
            <a:ext cx="5341200" cy="554100"/>
          </a:xfrm>
          <a:prstGeom prst="rect">
            <a:avLst/>
          </a:prstGeom>
          <a:solidFill>
            <a:srgbClr val="FFFFFF"/>
          </a:solidFill>
          <a:ln>
            <a:noFill/>
          </a:ln>
        </p:spPr>
        <p:txBody>
          <a:bodyPr spcFirstLastPara="1" wrap="square" lIns="0" tIns="0" rIns="0" bIns="0" anchor="t" anchorCtr="0">
            <a:spAutoFit/>
          </a:bodyPr>
          <a:lstStyle/>
          <a:p>
            <a:pPr marL="0" marR="0" lvl="0" indent="0" algn="ctr" rtl="1">
              <a:lnSpc>
                <a:spcPct val="100000"/>
              </a:lnSpc>
              <a:spcBef>
                <a:spcPts val="0"/>
              </a:spcBef>
              <a:spcAft>
                <a:spcPts val="0"/>
              </a:spcAft>
              <a:buClr>
                <a:schemeClr val="dk1"/>
              </a:buClr>
              <a:buSzPts val="4800"/>
              <a:buFont typeface="Arial"/>
              <a:buNone/>
            </a:pPr>
            <a:r>
              <a:rPr lang="en" sz="3600" b="1" i="0" u="none" strike="noStrike" cap="none">
                <a:solidFill>
                  <a:srgbClr val="FA9632"/>
                </a:solidFill>
                <a:latin typeface="IBM Plex Sans Arabic"/>
                <a:ea typeface="IBM Plex Sans Arabic"/>
                <a:cs typeface="IBM Plex Sans Arabic"/>
                <a:sym typeface="IBM Plex Sans Arabic"/>
              </a:rPr>
              <a:t>أهم العملاء لفريق عملنا</a:t>
            </a:r>
            <a:endParaRPr sz="3600" b="1" i="0" u="none" strike="noStrike" cap="none">
              <a:solidFill>
                <a:srgbClr val="595959"/>
              </a:solidFill>
              <a:latin typeface="Montserrat"/>
              <a:ea typeface="Montserrat"/>
              <a:cs typeface="Montserrat"/>
              <a:sym typeface="Montserrat"/>
            </a:endParaRPr>
          </a:p>
        </p:txBody>
      </p:sp>
      <p:sp>
        <p:nvSpPr>
          <p:cNvPr id="553" name="Google Shape;553;g34c97688da3_0_231"/>
          <p:cNvSpPr txBox="1"/>
          <p:nvPr/>
        </p:nvSpPr>
        <p:spPr>
          <a:xfrm>
            <a:off x="15771300" y="9601200"/>
            <a:ext cx="1602300" cy="300900"/>
          </a:xfrm>
          <a:prstGeom prst="rect">
            <a:avLst/>
          </a:prstGeom>
          <a:noFill/>
          <a:ln>
            <a:noFill/>
          </a:ln>
        </p:spPr>
        <p:txBody>
          <a:bodyPr spcFirstLastPara="1" wrap="square" lIns="0" tIns="0" rIns="0" bIns="0" anchor="t" anchorCtr="0">
            <a:norm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 sz="1400" b="0" i="0" u="none" strike="noStrike" cap="none">
                <a:solidFill>
                  <a:srgbClr val="CCCCCC"/>
                </a:solidFill>
                <a:latin typeface="Montserrat"/>
                <a:ea typeface="Montserrat"/>
                <a:cs typeface="Montserrat"/>
                <a:sym typeface="Montserrat"/>
              </a:rPr>
              <a:t>11</a:t>
            </a:fld>
            <a:endParaRPr sz="1400" b="0" i="0" u="none" strike="noStrike" cap="none">
              <a:solidFill>
                <a:srgbClr val="CCCCCC"/>
              </a:solidFill>
              <a:latin typeface="Montserrat"/>
              <a:ea typeface="Montserrat"/>
              <a:cs typeface="Montserrat"/>
              <a:sym typeface="Montserra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Shape 595"/>
        <p:cNvGrpSpPr/>
        <p:nvPr/>
      </p:nvGrpSpPr>
      <p:grpSpPr>
        <a:xfrm>
          <a:off x="0" y="0"/>
          <a:ext cx="0" cy="0"/>
          <a:chOff x="0" y="0"/>
          <a:chExt cx="0" cy="0"/>
        </a:xfrm>
      </p:grpSpPr>
      <p:sp>
        <p:nvSpPr>
          <p:cNvPr id="596" name="Google Shape;596;g34bff6ca9e2_0_76"/>
          <p:cNvSpPr txBox="1"/>
          <p:nvPr/>
        </p:nvSpPr>
        <p:spPr>
          <a:xfrm>
            <a:off x="969475" y="9220200"/>
            <a:ext cx="3000000" cy="247760"/>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0"/>
              </a:spcAft>
              <a:buClr>
                <a:srgbClr val="000000"/>
              </a:buClr>
              <a:buSzPts val="1400"/>
              <a:buFont typeface="Arial"/>
              <a:buNone/>
            </a:pPr>
            <a:r>
              <a:rPr lang="en" sz="1400" b="0" i="0" u="none" strike="noStrike" cap="none">
                <a:solidFill>
                  <a:schemeClr val="tx1">
                    <a:lumMod val="65000"/>
                    <a:lumOff val="35000"/>
                  </a:schemeClr>
                </a:solidFill>
                <a:latin typeface="Montserrat"/>
                <a:ea typeface="Montserrat"/>
                <a:cs typeface="Montserrat"/>
                <a:sym typeface="Montserrat"/>
              </a:rPr>
              <a:t>www. jwc.sa</a:t>
            </a:r>
            <a:endParaRPr sz="1400" b="0" i="0" u="none" strike="noStrike" cap="none">
              <a:solidFill>
                <a:schemeClr val="tx1">
                  <a:lumMod val="65000"/>
                  <a:lumOff val="35000"/>
                </a:schemeClr>
              </a:solidFill>
              <a:latin typeface="Arial"/>
              <a:ea typeface="Arial"/>
              <a:cs typeface="Arial"/>
              <a:sym typeface="Arial"/>
            </a:endParaRPr>
          </a:p>
        </p:txBody>
      </p:sp>
      <p:sp>
        <p:nvSpPr>
          <p:cNvPr id="597" name="Google Shape;597;g34bff6ca9e2_0_76"/>
          <p:cNvSpPr txBox="1"/>
          <p:nvPr/>
        </p:nvSpPr>
        <p:spPr>
          <a:xfrm>
            <a:off x="5056750" y="9220200"/>
            <a:ext cx="3000000" cy="247760"/>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0"/>
              </a:spcAft>
              <a:buClr>
                <a:srgbClr val="000000"/>
              </a:buClr>
              <a:buSzPts val="1400"/>
              <a:buFont typeface="Arial"/>
              <a:buNone/>
            </a:pPr>
            <a:r>
              <a:rPr lang="en" sz="1400" b="0" i="0" u="sng" strike="noStrike" cap="none">
                <a:solidFill>
                  <a:schemeClr val="tx1">
                    <a:lumMod val="65000"/>
                    <a:lumOff val="35000"/>
                  </a:schemeClr>
                </a:solidFill>
                <a:latin typeface="Montserrat"/>
                <a:ea typeface="Montserrat"/>
                <a:cs typeface="Montserrat"/>
                <a:sym typeface="Montserrat"/>
                <a:hlinkClick r:id="rId3">
                  <a:extLst>
                    <a:ext uri="{A12FA001-AC4F-418D-AE19-62706E023703}">
                      <ahyp:hlinkClr xmlns:ahyp="http://schemas.microsoft.com/office/drawing/2018/hyperlinkcolor" val="tx"/>
                    </a:ext>
                  </a:extLst>
                </a:hlinkClick>
              </a:rPr>
              <a:t>info@jwc.sa</a:t>
            </a:r>
            <a:endParaRPr sz="1400" b="0" i="0" u="none" strike="noStrike" cap="none">
              <a:solidFill>
                <a:schemeClr val="tx1">
                  <a:lumMod val="65000"/>
                  <a:lumOff val="35000"/>
                </a:schemeClr>
              </a:solidFill>
              <a:latin typeface="Arial"/>
              <a:ea typeface="Arial"/>
              <a:cs typeface="Arial"/>
              <a:sym typeface="Arial"/>
            </a:endParaRPr>
          </a:p>
        </p:txBody>
      </p:sp>
      <p:sp>
        <p:nvSpPr>
          <p:cNvPr id="598" name="Google Shape;598;g34bff6ca9e2_0_76"/>
          <p:cNvSpPr txBox="1"/>
          <p:nvPr/>
        </p:nvSpPr>
        <p:spPr>
          <a:xfrm>
            <a:off x="9144025" y="9220200"/>
            <a:ext cx="4573800" cy="495520"/>
          </a:xfrm>
          <a:prstGeom prst="rect">
            <a:avLst/>
          </a:prstGeom>
          <a:noFill/>
          <a:ln>
            <a:noFill/>
          </a:ln>
        </p:spPr>
        <p:txBody>
          <a:bodyPr spcFirstLastPara="1" wrap="square" lIns="0" tIns="0" rIns="0" bIns="0" anchor="t" anchorCtr="0">
            <a:spAutoFit/>
          </a:bodyPr>
          <a:lstStyle/>
          <a:p>
            <a:pPr marL="0" marR="0" lvl="0" indent="0" algn="r" rtl="1">
              <a:lnSpc>
                <a:spcPct val="115000"/>
              </a:lnSpc>
              <a:spcBef>
                <a:spcPts val="0"/>
              </a:spcBef>
              <a:spcAft>
                <a:spcPts val="0"/>
              </a:spcAft>
              <a:buClr>
                <a:schemeClr val="dk1"/>
              </a:buClr>
              <a:buSzPts val="1400"/>
              <a:buFont typeface="Arial"/>
              <a:buNone/>
            </a:pPr>
            <a:r>
              <a:rPr lang="en" sz="1400" b="0" i="0" u="none" strike="noStrike" cap="none">
                <a:solidFill>
                  <a:schemeClr val="tx1">
                    <a:lumMod val="65000"/>
                    <a:lumOff val="35000"/>
                  </a:schemeClr>
                </a:solidFill>
                <a:latin typeface="IBM Plex Sans Arabic"/>
                <a:ea typeface="IBM Plex Sans Arabic"/>
                <a:cs typeface="IBM Plex Sans Arabic"/>
                <a:sym typeface="IBM Plex Sans Arabic"/>
              </a:rPr>
              <a:t>طريق الأمير تركي الأول، حي المعذر، الرياض، المملكة العربية السعودية </a:t>
            </a:r>
            <a:endParaRPr sz="1400" b="0" i="0" u="none" strike="noStrike" cap="none">
              <a:solidFill>
                <a:schemeClr val="tx1">
                  <a:lumMod val="65000"/>
                  <a:lumOff val="35000"/>
                </a:schemeClr>
              </a:solidFill>
              <a:latin typeface="IBM Plex Sans Arabic"/>
              <a:ea typeface="IBM Plex Sans Arabic"/>
              <a:cs typeface="IBM Plex Sans Arabic"/>
              <a:sym typeface="IBM Plex Sans Arabic"/>
            </a:endParaRPr>
          </a:p>
          <a:p>
            <a:pPr marL="0" marR="0" lvl="0" indent="0" algn="l" rtl="0">
              <a:lnSpc>
                <a:spcPct val="115000"/>
              </a:lnSpc>
              <a:spcBef>
                <a:spcPts val="0"/>
              </a:spcBef>
              <a:spcAft>
                <a:spcPts val="0"/>
              </a:spcAft>
              <a:buClr>
                <a:srgbClr val="000000"/>
              </a:buClr>
              <a:buSzPts val="1400"/>
              <a:buFont typeface="Arial"/>
              <a:buNone/>
            </a:pPr>
            <a:endParaRPr sz="1400" b="0" i="0" u="none" strike="noStrike" cap="none">
              <a:solidFill>
                <a:schemeClr val="tx1">
                  <a:lumMod val="65000"/>
                  <a:lumOff val="35000"/>
                </a:schemeClr>
              </a:solidFill>
              <a:latin typeface="IBM Plex Sans Arabic"/>
              <a:ea typeface="IBM Plex Sans Arabic"/>
              <a:cs typeface="IBM Plex Sans Arabic"/>
              <a:sym typeface="IBM Plex Sans Arabic"/>
            </a:endParaRPr>
          </a:p>
        </p:txBody>
      </p:sp>
      <p:sp>
        <p:nvSpPr>
          <p:cNvPr id="599" name="Google Shape;599;g34bff6ca9e2_0_76"/>
          <p:cNvSpPr txBox="1"/>
          <p:nvPr/>
        </p:nvSpPr>
        <p:spPr>
          <a:xfrm>
            <a:off x="14332175" y="9220200"/>
            <a:ext cx="3000000" cy="247760"/>
          </a:xfrm>
          <a:prstGeom prst="rect">
            <a:avLst/>
          </a:prstGeom>
          <a:noFill/>
          <a:ln>
            <a:noFill/>
          </a:ln>
        </p:spPr>
        <p:txBody>
          <a:bodyPr spcFirstLastPara="1" wrap="square" lIns="0" tIns="0" rIns="0" bIns="0" anchor="t" anchorCtr="0">
            <a:spAutoFit/>
          </a:bodyPr>
          <a:lstStyle/>
          <a:p>
            <a:pPr marL="0" marR="0" lvl="0" indent="0" algn="r" rtl="0">
              <a:lnSpc>
                <a:spcPct val="115000"/>
              </a:lnSpc>
              <a:spcBef>
                <a:spcPts val="0"/>
              </a:spcBef>
              <a:spcAft>
                <a:spcPts val="0"/>
              </a:spcAft>
              <a:buClr>
                <a:srgbClr val="000000"/>
              </a:buClr>
              <a:buSzPts val="1400"/>
              <a:buFont typeface="Arial"/>
              <a:buNone/>
            </a:pPr>
            <a:r>
              <a:rPr lang="en" sz="1400" b="0" i="0" u="none" strike="noStrike" cap="none">
                <a:solidFill>
                  <a:schemeClr val="tx1">
                    <a:lumMod val="65000"/>
                    <a:lumOff val="35000"/>
                  </a:schemeClr>
                </a:solidFill>
                <a:latin typeface="Montserrat"/>
                <a:ea typeface="Montserrat"/>
                <a:cs typeface="Montserrat"/>
                <a:sym typeface="Montserrat"/>
              </a:rPr>
              <a:t>+966 506 123 777</a:t>
            </a:r>
            <a:endParaRPr sz="1400" b="0" i="0" u="none" strike="noStrike" cap="none">
              <a:solidFill>
                <a:schemeClr val="tx1">
                  <a:lumMod val="65000"/>
                  <a:lumOff val="35000"/>
                </a:schemeClr>
              </a:solidFill>
              <a:latin typeface="Arial"/>
              <a:ea typeface="Arial"/>
              <a:cs typeface="Arial"/>
              <a:sym typeface="Arial"/>
            </a:endParaRPr>
          </a:p>
        </p:txBody>
      </p:sp>
      <p:pic>
        <p:nvPicPr>
          <p:cNvPr id="600" name="Google Shape;600;g34bff6ca9e2_0_76"/>
          <p:cNvPicPr preferRelativeResize="0"/>
          <p:nvPr/>
        </p:nvPicPr>
        <p:blipFill rotWithShape="1">
          <a:blip r:embed="rId4">
            <a:alphaModFix/>
          </a:blip>
          <a:srcRect/>
          <a:stretch/>
        </p:blipFill>
        <p:spPr>
          <a:xfrm>
            <a:off x="5345200" y="2594800"/>
            <a:ext cx="7597599" cy="3976849"/>
          </a:xfrm>
          <a:prstGeom prst="rect">
            <a:avLst/>
          </a:prstGeom>
          <a:noFill/>
          <a:ln>
            <a:noFill/>
          </a:ln>
        </p:spPr>
      </p:pic>
      <p:pic>
        <p:nvPicPr>
          <p:cNvPr id="3" name="Picture 2">
            <a:extLst>
              <a:ext uri="{FF2B5EF4-FFF2-40B4-BE49-F238E27FC236}">
                <a16:creationId xmlns:a16="http://schemas.microsoft.com/office/drawing/2014/main" id="{3C5820C4-B58B-3029-A5B1-9092755F0525}"/>
              </a:ext>
            </a:extLst>
          </p:cNvPr>
          <p:cNvPicPr>
            <a:picLocks noChangeAspect="1"/>
          </p:cNvPicPr>
          <p:nvPr/>
        </p:nvPicPr>
        <p:blipFill>
          <a:blip r:embed="rId5"/>
          <a:stretch>
            <a:fillRect/>
          </a:stretch>
        </p:blipFill>
        <p:spPr>
          <a:xfrm>
            <a:off x="609600" y="9632775"/>
            <a:ext cx="5111750" cy="292100"/>
          </a:xfrm>
          <a:prstGeom prst="rect">
            <a:avLst/>
          </a:prstGeom>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TotalTime>
  <Words>672</Words>
  <Application>Microsoft Macintosh PowerPoint</Application>
  <PresentationFormat>Custom</PresentationFormat>
  <Paragraphs>86</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Montserrat</vt:lpstr>
      <vt:lpstr>Arial</vt:lpstr>
      <vt:lpstr>Tajawal</vt:lpstr>
      <vt:lpstr>IBM Plex Sans Arabic</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QAIS BAJAEIFIER</dc:creator>
  <cp:lastModifiedBy>Jafar Alwardi</cp:lastModifiedBy>
  <cp:revision>8</cp:revision>
  <dcterms:modified xsi:type="dcterms:W3CDTF">2025-05-19T10:07:31Z</dcterms:modified>
</cp:coreProperties>
</file>